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4" r:id="rId1"/>
  </p:sldMasterIdLst>
  <p:notesMasterIdLst>
    <p:notesMasterId r:id="rId7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23" r:id="rId55"/>
    <p:sldId id="309" r:id="rId56"/>
    <p:sldId id="310" r:id="rId57"/>
    <p:sldId id="311" r:id="rId58"/>
    <p:sldId id="312" r:id="rId59"/>
    <p:sldId id="313" r:id="rId60"/>
    <p:sldId id="314" r:id="rId61"/>
    <p:sldId id="315" r:id="rId62"/>
    <p:sldId id="316" r:id="rId63"/>
    <p:sldId id="317" r:id="rId64"/>
    <p:sldId id="318" r:id="rId65"/>
    <p:sldId id="319" r:id="rId66"/>
    <p:sldId id="324" r:id="rId67"/>
    <p:sldId id="325" r:id="rId68"/>
    <p:sldId id="320" r:id="rId69"/>
  </p:sldIdLst>
  <p:sldSz cx="9144000" cy="6858000" type="screen4x3"/>
  <p:notesSz cx="6858000" cy="9144000"/>
  <p:embeddedFontLst>
    <p:embeddedFont>
      <p:font typeface="Calibri" panose="020F0502020204030204" pitchFamily="34" charset="0"/>
      <p:regular r:id="rId71"/>
      <p:bold r:id="rId72"/>
      <p:italic r:id="rId73"/>
      <p:boldItalic r:id="rId74"/>
    </p:embeddedFont>
    <p:embeddedFont>
      <p:font typeface="Monda" panose="02000503000000000000" pitchFamily="2" charset="0"/>
      <p:regular r:id="rId75"/>
      <p:bold r:id="rId76"/>
    </p:embeddedFont>
    <p:embeddedFont>
      <p:font typeface="Playfair Display" pitchFamily="2" charset="77"/>
      <p:regular r:id="rId77"/>
      <p:bold r:id="rId78"/>
      <p:italic r:id="rId79"/>
      <p:boldItalic r:id="rId80"/>
    </p:embeddedFont>
    <p:embeddedFont>
      <p:font typeface="Roboto" panose="02000000000000000000" pitchFamily="2" charset="0"/>
      <p:regular r:id="rId81"/>
      <p:bold r:id="rId82"/>
      <p:italic r:id="rId83"/>
      <p:boldItalic r:id="rId84"/>
    </p:embeddedFont>
    <p:embeddedFont>
      <p:font typeface="Roboto Light" panose="020F0302020204030204" pitchFamily="34" charset="0"/>
      <p:regular r:id="rId85"/>
      <p:bold r:id="rId86"/>
      <p:italic r:id="rId87"/>
      <p:boldItalic r:id="rId88"/>
    </p:embeddedFont>
    <p:embeddedFont>
      <p:font typeface="Trebuchet MS" panose="020B0703020202090204" pitchFamily="34" charset="0"/>
      <p:regular r:id="rId89"/>
      <p:bold r:id="rId90"/>
      <p:italic r:id="rId9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5889"/>
    <a:srgbClr val="003D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19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4.fntdata"/><Relationship Id="rId89" Type="http://schemas.openxmlformats.org/officeDocument/2006/relationships/font" Target="fonts/font19.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4.fntdata"/><Relationship Id="rId79" Type="http://schemas.openxmlformats.org/officeDocument/2006/relationships/font" Target="fonts/font9.fntdata"/><Relationship Id="rId5" Type="http://schemas.openxmlformats.org/officeDocument/2006/relationships/slide" Target="slides/slide4.xml"/><Relationship Id="rId90" Type="http://schemas.openxmlformats.org/officeDocument/2006/relationships/font" Target="fonts/font20.fntdata"/><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2.fntdata"/><Relationship Id="rId80" Type="http://schemas.openxmlformats.org/officeDocument/2006/relationships/font" Target="fonts/font10.fntdata"/><Relationship Id="rId85" Type="http://schemas.openxmlformats.org/officeDocument/2006/relationships/font" Target="fonts/font15.fntdata"/><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font" Target="fonts/font5.fntdata"/><Relationship Id="rId83" Type="http://schemas.openxmlformats.org/officeDocument/2006/relationships/font" Target="fonts/font13.fntdata"/><Relationship Id="rId88" Type="http://schemas.openxmlformats.org/officeDocument/2006/relationships/font" Target="fonts/font18.fntdata"/><Relationship Id="rId91"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3.fntdata"/><Relationship Id="rId78" Type="http://schemas.openxmlformats.org/officeDocument/2006/relationships/font" Target="fonts/font8.fntdata"/><Relationship Id="rId81" Type="http://schemas.openxmlformats.org/officeDocument/2006/relationships/font" Target="fonts/font11.fntdata"/><Relationship Id="rId86" Type="http://schemas.openxmlformats.org/officeDocument/2006/relationships/font" Target="fonts/font16.fntdata"/><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font" Target="fonts/font1.fntdata"/><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7.fntdata"/><Relationship Id="rId61" Type="http://schemas.openxmlformats.org/officeDocument/2006/relationships/slide" Target="slides/slide60.xml"/><Relationship Id="rId82"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714500" y="685800"/>
            <a:ext cx="3429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63a3e2f0fb_0_2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7" name="Google Shape;507;g63a3e2f0fb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64b9d0528d_7_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8" name="Google Shape;518;g64b9d0528d_7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64b9d0528d_5_1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527" name="Google Shape;527;g64b9d0528d_5_120: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64b9d0528d_5_9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540" name="Google Shape;540;g64b9d0528d_5_92: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64b9d0528d_5_10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553" name="Google Shape;553;g64b9d0528d_5_106: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6047e60436_0_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6047e60436_0_4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64b9d0528d_5_3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64b9d0528d_5_30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2b3f90e2a6_0_9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582" name="Google Shape;582;g2b3f90e2a6_0_99: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63a3e2f0fb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596" name="Google Shape;596;g63a3e2f0fb_0_0: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64b9d0528d_5_4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10" name="Google Shape;610;g64b9d0528d_5_411: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b0aeeb5b3_0_4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2b0aeeb5b3_0_4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300" b="0" i="0" u="none" strike="noStrike" cap="none">
              <a:solidFill>
                <a:schemeClr val="dk1"/>
              </a:solidFill>
              <a:latin typeface="Calibri"/>
              <a:ea typeface="Calibri"/>
              <a:cs typeface="Calibri"/>
              <a:sym typeface="Calibri"/>
            </a:endParaRPr>
          </a:p>
        </p:txBody>
      </p:sp>
      <p:sp>
        <p:nvSpPr>
          <p:cNvPr id="424" name="Google Shape;424;g2b0aeeb5b3_0_4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2</a:t>
            </a:fld>
            <a:endParaRPr sz="1200">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64b9d0528d_5_4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23" name="Google Shape;623;g64b9d0528d_5_424: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6" name="Google Shape;63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64b9d0528d_5_7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49" name="Google Shape;649;g64b9d0528d_5_78: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64b9d0528d_5_4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62" name="Google Shape;662;g64b9d0528d_5_453: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64b9d0528d_5_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75" name="Google Shape;675;g64b9d0528d_5_64: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6047e60436_0_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6047e60436_0_5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64b9d0528d_5_3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64b9d0528d_5_33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64b9d0528d_5_1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704" name="Google Shape;704;g64b9d0528d_5_133: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63a3e2f0fb_0_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718" name="Google Shape;718;g63a3e2f0fb_0_37: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64b9d0528d_5_1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732" name="Google Shape;732;g64b9d0528d_5_147: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64b9d0528d_5_1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745" name="Google Shape;745;g64b9d0528d_5_161: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6047e60436_0_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8" name="Google Shape;758;g6047e60436_0_65: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64b9d0528d_5_3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6" name="Google Shape;766;g64b9d0528d_5_33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63a3e2f0fb_0_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775" name="Google Shape;775;g63a3e2f0fb_0_54: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64b9d0528d_5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9" name="Google Shape;789;g64b9d0528d_5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64b9d0528d_5_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800" name="Google Shape;800;g64b9d0528d_5_37: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64b9d0528d_5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4" name="Google Shape;814;g64b9d0528d_5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g6047e60436_0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5" name="Google Shape;825;g6047e60436_0_7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g64b9d0528d_5_3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3" name="Google Shape;833;g64b9d0528d_5_34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g63a3e2f0fb_0_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841" name="Google Shape;841;g63a3e2f0fb_0_69: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b3f90e2a6_0_19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444" name="Google Shape;444;g2b3f90e2a6_0_190: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64628955e4_1_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855" name="Google Shape;855;g64628955e4_1_15: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64b9d0528d_5_17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869" name="Google Shape;869;g64b9d0528d_5_175: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6d2d72e79a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882" name="Google Shape;882;g6d2d72e79a_0_0: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64b9d0528d_5_18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896" name="Google Shape;896;g64b9d0528d_5_189: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6047e60436_0_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6047e60436_0_8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g64b9d0528d_5_3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7" name="Google Shape;917;g64b9d0528d_5_35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g64628955e4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925" name="Google Shape;925;g64628955e4_1_0: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64b9d0528d_5_20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939" name="Google Shape;939;g64b9d0528d_5_202: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64b9d0528d_5_2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952" name="Google Shape;952;g64b9d0528d_5_215: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64b9d0528d_5_2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965" name="Google Shape;965;g64b9d0528d_5_229: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6047e60436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g6047e60436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300" b="0" i="0" u="none" strike="noStrike" cap="none">
              <a:solidFill>
                <a:schemeClr val="dk1"/>
              </a:solidFill>
              <a:latin typeface="Calibri"/>
              <a:ea typeface="Calibri"/>
              <a:cs typeface="Calibri"/>
              <a:sym typeface="Calibri"/>
            </a:endParaRPr>
          </a:p>
        </p:txBody>
      </p:sp>
      <p:sp>
        <p:nvSpPr>
          <p:cNvPr id="458" name="Google Shape;458;g6047e60436_0_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5</a:t>
            </a:fld>
            <a:endParaRPr sz="1200">
              <a:solidFill>
                <a:schemeClr val="dk1"/>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64b9d0528d_5_24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8" name="Google Shape;978;g64b9d0528d_5_2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64b9d0528d_5_2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987" name="Google Shape;987;g64b9d0528d_5_255: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64ad76464c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64ad76464c_0_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64b9d0528d_5_3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8" name="Google Shape;1008;g64b9d0528d_5_366: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64b9d0528d_4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3" name="Google Shape;1193;g64b9d0528d_4_1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g64b9d0528d_5_2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16" name="Google Shape;1016;g64b9d0528d_5_268: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g64b9d0528d_5_28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29" name="Google Shape;1029;g64b9d0528d_5_281: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64b9d0528d_5_29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42" name="Google Shape;1042;g64b9d0528d_5_294: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g6f8cf46978_0_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55" name="Google Shape;1055;g6f8cf46978_0_13: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6f8cf46978_0_2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9" name="Google Shape;1069;g6f8cf46978_0_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6047e60436_0_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6047e60436_0_3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64ad76464c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64ad76464c_0_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64b9d0528d_0_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086" name="Google Shape;1086;g64b9d0528d_0_3: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64b9d0528d_0_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100" name="Google Shape;1100;g64b9d0528d_0_66: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64b9d0528d_4_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127" name="Google Shape;1127;g64b9d0528d_4_21: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g64ad76464c_0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1" name="Google Shape;1141;g64ad76464c_0_16: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64b9d0528d_4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9" name="Google Shape;1149;g64b9d0528d_4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g64b9d0528d_5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6" name="Google Shape;1206;g64b9d0528d_5_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g64b9d0528d_5_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1214" name="Google Shape;1214;g64b9d0528d_5_8:notes"/>
          <p:cNvSpPr txBox="1">
            <a:spLocks noGrp="1"/>
          </p:cNvSpPr>
          <p:nvPr>
            <p:ph type="body" idx="1"/>
          </p:nvPr>
        </p:nvSpPr>
        <p:spPr>
          <a:xfrm>
            <a:off x="686282" y="4400401"/>
            <a:ext cx="5485500" cy="36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g64b9d0528d_4_1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3" name="Google Shape;1163;g64b9d0528d_4_103: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6047e60436_0_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6047e60436_0_3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64b9d0528d_5_3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64b9d0528d_5_32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2" name="Google Shape;492;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7"/>
        <p:cNvGrpSpPr/>
        <p:nvPr/>
      </p:nvGrpSpPr>
      <p:grpSpPr>
        <a:xfrm>
          <a:off x="0" y="0"/>
          <a:ext cx="0" cy="0"/>
          <a:chOff x="0" y="0"/>
          <a:chExt cx="0" cy="0"/>
        </a:xfrm>
      </p:grpSpPr>
      <p:sp>
        <p:nvSpPr>
          <p:cNvPr id="58" name="Google Shape;58;p14"/>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59" name="Google Shape;59;p14"/>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0" name="Google Shape;60;p1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2"/>
        <p:cNvGrpSpPr/>
        <p:nvPr/>
      </p:nvGrpSpPr>
      <p:grpSpPr>
        <a:xfrm>
          <a:off x="0" y="0"/>
          <a:ext cx="0" cy="0"/>
          <a:chOff x="0" y="0"/>
          <a:chExt cx="0" cy="0"/>
        </a:xfrm>
      </p:grpSpPr>
      <p:sp>
        <p:nvSpPr>
          <p:cNvPr id="93" name="Google Shape;93;p23"/>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4" name="Google Shape;94;p23"/>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5" name="Google Shape;95;p2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97" name="Google Shape;97;p2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8"/>
        <p:cNvGrpSpPr/>
        <p:nvPr/>
      </p:nvGrpSpPr>
      <p:grpSpPr>
        <a:xfrm>
          <a:off x="0" y="0"/>
          <a:ext cx="0" cy="0"/>
          <a:chOff x="0" y="0"/>
          <a:chExt cx="0" cy="0"/>
        </a:xfrm>
      </p:grpSpPr>
      <p:sp>
        <p:nvSpPr>
          <p:cNvPr id="99" name="Google Shape;99;p2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2800"/>
              <a:buNone/>
              <a:defRPr sz="4800" b="0" i="0" u="none" strike="noStrike" cap="none">
                <a:solidFill>
                  <a:schemeClr val="dk1"/>
                </a:solidFill>
                <a:latin typeface="Trebuchet MS"/>
                <a:ea typeface="Trebuchet MS"/>
                <a:cs typeface="Trebuchet MS"/>
                <a:sym typeface="Trebuchet MS"/>
              </a:defRPr>
            </a:lvl1pPr>
            <a:lvl2pPr marL="0" marR="0" lvl="1" indent="0" algn="ctr" rtl="0">
              <a:spcBef>
                <a:spcPts val="0"/>
              </a:spcBef>
              <a:spcAft>
                <a:spcPts val="0"/>
              </a:spcAft>
              <a:buSzPts val="2800"/>
              <a:buNone/>
              <a:defRPr sz="4800" b="0" i="0" u="none" strike="noStrike" cap="none">
                <a:solidFill>
                  <a:schemeClr val="dk1"/>
                </a:solidFill>
                <a:latin typeface="Trebuchet MS"/>
                <a:ea typeface="Trebuchet MS"/>
                <a:cs typeface="Trebuchet MS"/>
                <a:sym typeface="Trebuchet MS"/>
              </a:defRPr>
            </a:lvl2pPr>
            <a:lvl3pPr marL="0" marR="0" lvl="2" indent="0" algn="ctr" rtl="0">
              <a:spcBef>
                <a:spcPts val="0"/>
              </a:spcBef>
              <a:spcAft>
                <a:spcPts val="0"/>
              </a:spcAft>
              <a:buSzPts val="2800"/>
              <a:buNone/>
              <a:defRPr sz="4800" b="0" i="0" u="none" strike="noStrike" cap="none">
                <a:solidFill>
                  <a:schemeClr val="dk1"/>
                </a:solidFill>
                <a:latin typeface="Trebuchet MS"/>
                <a:ea typeface="Trebuchet MS"/>
                <a:cs typeface="Trebuchet MS"/>
                <a:sym typeface="Trebuchet MS"/>
              </a:defRPr>
            </a:lvl3pPr>
            <a:lvl4pPr marL="0" marR="0" lvl="3" indent="0" algn="ctr" rtl="0">
              <a:spcBef>
                <a:spcPts val="0"/>
              </a:spcBef>
              <a:spcAft>
                <a:spcPts val="0"/>
              </a:spcAft>
              <a:buSzPts val="2800"/>
              <a:buNone/>
              <a:defRPr sz="4800" b="0" i="0" u="none" strike="noStrike" cap="none">
                <a:solidFill>
                  <a:schemeClr val="dk1"/>
                </a:solidFill>
                <a:latin typeface="Trebuchet MS"/>
                <a:ea typeface="Trebuchet MS"/>
                <a:cs typeface="Trebuchet MS"/>
                <a:sym typeface="Trebuchet MS"/>
              </a:defRPr>
            </a:lvl4pPr>
            <a:lvl5pPr marL="0" marR="0" lvl="4" indent="0" algn="ctr" rtl="0">
              <a:spcBef>
                <a:spcPts val="0"/>
              </a:spcBef>
              <a:spcAft>
                <a:spcPts val="0"/>
              </a:spcAft>
              <a:buSzPts val="2800"/>
              <a:buNone/>
              <a:defRPr sz="4800" b="0" i="0" u="none" strike="noStrike" cap="none">
                <a:solidFill>
                  <a:schemeClr val="dk1"/>
                </a:solidFill>
                <a:latin typeface="Trebuchet MS"/>
                <a:ea typeface="Trebuchet MS"/>
                <a:cs typeface="Trebuchet MS"/>
                <a:sym typeface="Trebuchet MS"/>
              </a:defRPr>
            </a:lvl5pPr>
            <a:lvl6pPr marL="497616" marR="0" lvl="5" indent="-2316" algn="ctr" rtl="0">
              <a:spcBef>
                <a:spcPts val="0"/>
              </a:spcBef>
              <a:spcAft>
                <a:spcPts val="0"/>
              </a:spcAft>
              <a:buSzPts val="2800"/>
              <a:buNone/>
              <a:defRPr sz="4800" b="0" i="0" u="none" strike="noStrike" cap="none">
                <a:solidFill>
                  <a:schemeClr val="dk1"/>
                </a:solidFill>
                <a:latin typeface="Calibri"/>
                <a:ea typeface="Calibri"/>
                <a:cs typeface="Calibri"/>
                <a:sym typeface="Calibri"/>
              </a:defRPr>
            </a:lvl6pPr>
            <a:lvl7pPr marL="995232" marR="0" lvl="6" indent="-4632" algn="ctr" rtl="0">
              <a:spcBef>
                <a:spcPts val="0"/>
              </a:spcBef>
              <a:spcAft>
                <a:spcPts val="0"/>
              </a:spcAft>
              <a:buSzPts val="2800"/>
              <a:buNone/>
              <a:defRPr sz="4800" b="0" i="0" u="none" strike="noStrike" cap="none">
                <a:solidFill>
                  <a:schemeClr val="dk1"/>
                </a:solidFill>
                <a:latin typeface="Calibri"/>
                <a:ea typeface="Calibri"/>
                <a:cs typeface="Calibri"/>
                <a:sym typeface="Calibri"/>
              </a:defRPr>
            </a:lvl7pPr>
            <a:lvl8pPr marL="1492849" marR="0" lvl="7" indent="-6949" algn="ctr" rtl="0">
              <a:spcBef>
                <a:spcPts val="0"/>
              </a:spcBef>
              <a:spcAft>
                <a:spcPts val="0"/>
              </a:spcAft>
              <a:buSzPts val="2800"/>
              <a:buNone/>
              <a:defRPr sz="4800" b="0" i="0" u="none" strike="noStrike" cap="none">
                <a:solidFill>
                  <a:schemeClr val="dk1"/>
                </a:solidFill>
                <a:latin typeface="Calibri"/>
                <a:ea typeface="Calibri"/>
                <a:cs typeface="Calibri"/>
                <a:sym typeface="Calibri"/>
              </a:defRPr>
            </a:lvl8pPr>
            <a:lvl9pPr marL="1990465" marR="0" lvl="8" indent="-9265" algn="ctr" rtl="0">
              <a:spcBef>
                <a:spcPts val="0"/>
              </a:spcBef>
              <a:spcAft>
                <a:spcPts val="0"/>
              </a:spcAft>
              <a:buSzPts val="2800"/>
              <a:buNone/>
              <a:defRPr sz="4800" b="0" i="0" u="none" strike="noStrike" cap="none">
                <a:solidFill>
                  <a:schemeClr val="dk1"/>
                </a:solidFill>
                <a:latin typeface="Calibri"/>
                <a:ea typeface="Calibri"/>
                <a:cs typeface="Calibri"/>
                <a:sym typeface="Calibri"/>
              </a:defRPr>
            </a:lvl9pPr>
          </a:lstStyle>
          <a:p>
            <a:endParaRPr/>
          </a:p>
        </p:txBody>
      </p:sp>
      <p:sp>
        <p:nvSpPr>
          <p:cNvPr id="100" name="Google Shape;100;p25"/>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noAutofit/>
          </a:bodyPr>
          <a:lstStyle>
            <a:lvl1pPr marL="457200" marR="0" lvl="0" indent="-450850" algn="l" rtl="0">
              <a:spcBef>
                <a:spcPts val="700"/>
              </a:spcBef>
              <a:spcAft>
                <a:spcPts val="0"/>
              </a:spcAft>
              <a:buClr>
                <a:schemeClr val="dk1"/>
              </a:buClr>
              <a:buSzPts val="3500"/>
              <a:buFont typeface="Arial"/>
              <a:buChar char="•"/>
              <a:defRPr sz="3500" b="0" i="0" u="none" strike="noStrike" cap="none">
                <a:solidFill>
                  <a:schemeClr val="dk1"/>
                </a:solidFill>
                <a:latin typeface="Trebuchet MS"/>
                <a:ea typeface="Trebuchet MS"/>
                <a:cs typeface="Trebuchet MS"/>
                <a:sym typeface="Trebuchet MS"/>
              </a:defRPr>
            </a:lvl1pPr>
            <a:lvl2pPr marL="914400" marR="0" lvl="1" indent="-419100" algn="l" rtl="0">
              <a:spcBef>
                <a:spcPts val="600"/>
              </a:spcBef>
              <a:spcAft>
                <a:spcPts val="0"/>
              </a:spcAft>
              <a:buClr>
                <a:schemeClr val="dk1"/>
              </a:buClr>
              <a:buSzPts val="3000"/>
              <a:buFont typeface="Arial"/>
              <a:buChar char="–"/>
              <a:defRPr sz="3000" b="0" i="0" u="none" strike="noStrike" cap="none">
                <a:solidFill>
                  <a:schemeClr val="dk1"/>
                </a:solidFill>
                <a:latin typeface="Trebuchet MS"/>
                <a:ea typeface="Trebuchet MS"/>
                <a:cs typeface="Trebuchet MS"/>
                <a:sym typeface="Trebuchet MS"/>
              </a:defRPr>
            </a:lvl2pPr>
            <a:lvl3pPr marL="1371600" marR="0" lvl="2" indent="-393700" algn="l" rtl="0">
              <a:spcBef>
                <a:spcPts val="520"/>
              </a:spcBef>
              <a:spcAft>
                <a:spcPts val="0"/>
              </a:spcAft>
              <a:buClr>
                <a:schemeClr val="dk1"/>
              </a:buClr>
              <a:buSzPts val="2600"/>
              <a:buFont typeface="Arial"/>
              <a:buChar char="•"/>
              <a:defRPr sz="2600" b="0" i="0" u="none" strike="noStrike" cap="none">
                <a:solidFill>
                  <a:schemeClr val="dk1"/>
                </a:solidFill>
                <a:latin typeface="Trebuchet MS"/>
                <a:ea typeface="Trebuchet MS"/>
                <a:cs typeface="Trebuchet MS"/>
                <a:sym typeface="Trebuchet MS"/>
              </a:defRPr>
            </a:lvl3pPr>
            <a:lvl4pPr marL="1828800" marR="0" lvl="3"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4pPr>
            <a:lvl5pPr marL="2286000" marR="0" lvl="4"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
        <p:nvSpPr>
          <p:cNvPr id="101" name="Google Shape;101;p25"/>
          <p:cNvSpPr txBox="1">
            <a:spLocks noGrp="1"/>
          </p:cNvSpPr>
          <p:nvPr>
            <p:ph type="dt" idx="10"/>
          </p:nvPr>
        </p:nvSpPr>
        <p:spPr>
          <a:xfrm>
            <a:off x="457206" y="6356352"/>
            <a:ext cx="2133600" cy="3651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300">
                <a:solidFill>
                  <a:srgbClr val="898989"/>
                </a:solidFill>
                <a:latin typeface="Trebuchet MS"/>
                <a:ea typeface="Trebuchet MS"/>
                <a:cs typeface="Trebuchet MS"/>
                <a:sym typeface="Trebuchet MS"/>
              </a:defRPr>
            </a:lvl1pPr>
            <a:lvl2pPr marL="497616" marR="0" lvl="1" indent="-2316"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95232" marR="0" lvl="2" indent="-463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492849" marR="0" lvl="3" indent="-6949"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990465" marR="0" lvl="4" indent="-9265"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488082" marR="0" lvl="5" indent="-11582"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2985699" marR="0" lvl="6" indent="-1198"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3483315" marR="0" lvl="7" indent="-3515"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3980931" marR="0" lvl="8" indent="-5831"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2" name="Google Shape;102;p25"/>
          <p:cNvSpPr txBox="1">
            <a:spLocks noGrp="1"/>
          </p:cNvSpPr>
          <p:nvPr>
            <p:ph type="ftr" idx="11"/>
          </p:nvPr>
        </p:nvSpPr>
        <p:spPr>
          <a:xfrm>
            <a:off x="3124201" y="6356352"/>
            <a:ext cx="2895600" cy="3651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300">
                <a:solidFill>
                  <a:srgbClr val="888888"/>
                </a:solidFill>
                <a:latin typeface="Trebuchet MS"/>
                <a:ea typeface="Trebuchet MS"/>
                <a:cs typeface="Trebuchet MS"/>
                <a:sym typeface="Trebuchet MS"/>
              </a:defRPr>
            </a:lvl1pPr>
            <a:lvl2pPr marL="497616" marR="0" lvl="1" indent="-2316"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95232" marR="0" lvl="2" indent="-463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492849" marR="0" lvl="3" indent="-6949"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990465" marR="0" lvl="4" indent="-9265"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488082" marR="0" lvl="5" indent="-11582"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2985699" marR="0" lvl="6" indent="-1198"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3483315" marR="0" lvl="7" indent="-3515"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3980931" marR="0" lvl="8" indent="-5831"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3" name="Google Shape;103;p25"/>
          <p:cNvSpPr txBox="1">
            <a:spLocks noGrp="1"/>
          </p:cNvSpPr>
          <p:nvPr>
            <p:ph type="sldNum" idx="12"/>
          </p:nvPr>
        </p:nvSpPr>
        <p:spPr>
          <a:xfrm>
            <a:off x="6553205" y="6356352"/>
            <a:ext cx="2133600" cy="365100"/>
          </a:xfrm>
          <a:prstGeom prst="rect">
            <a:avLst/>
          </a:prstGeom>
          <a:noFill/>
          <a:ln>
            <a:noFill/>
          </a:ln>
        </p:spPr>
        <p:txBody>
          <a:bodyPr spcFirstLastPara="1" wrap="square" lIns="99500" tIns="49750" rIns="99500" bIns="49750" anchor="ctr" anchorCtr="0">
            <a:noAutofit/>
          </a:bodyPr>
          <a:lstStyle>
            <a:lvl1pPr marL="0" marR="0" lvl="0" indent="0" algn="r" rtl="0">
              <a:spcBef>
                <a:spcPts val="0"/>
              </a:spcBef>
              <a:spcAft>
                <a:spcPts val="0"/>
              </a:spcAft>
              <a:buNone/>
              <a:defRPr sz="1300">
                <a:solidFill>
                  <a:srgbClr val="898989"/>
                </a:solidFill>
                <a:latin typeface="Trebuchet MS"/>
                <a:ea typeface="Trebuchet MS"/>
                <a:cs typeface="Trebuchet MS"/>
                <a:sym typeface="Trebuchet MS"/>
              </a:defRPr>
            </a:lvl1pPr>
            <a:lvl2pPr marL="0" marR="0" lvl="1" indent="0" algn="r" rtl="0">
              <a:spcBef>
                <a:spcPts val="0"/>
              </a:spcBef>
              <a:spcAft>
                <a:spcPts val="0"/>
              </a:spcAft>
              <a:buNone/>
              <a:defRPr sz="1300">
                <a:solidFill>
                  <a:srgbClr val="898989"/>
                </a:solidFill>
                <a:latin typeface="Trebuchet MS"/>
                <a:ea typeface="Trebuchet MS"/>
                <a:cs typeface="Trebuchet MS"/>
                <a:sym typeface="Trebuchet MS"/>
              </a:defRPr>
            </a:lvl2pPr>
            <a:lvl3pPr marL="0" marR="0" lvl="2" indent="0" algn="r" rtl="0">
              <a:spcBef>
                <a:spcPts val="0"/>
              </a:spcBef>
              <a:spcAft>
                <a:spcPts val="0"/>
              </a:spcAft>
              <a:buNone/>
              <a:defRPr sz="1300">
                <a:solidFill>
                  <a:srgbClr val="898989"/>
                </a:solidFill>
                <a:latin typeface="Trebuchet MS"/>
                <a:ea typeface="Trebuchet MS"/>
                <a:cs typeface="Trebuchet MS"/>
                <a:sym typeface="Trebuchet MS"/>
              </a:defRPr>
            </a:lvl3pPr>
            <a:lvl4pPr marL="0" marR="0" lvl="3" indent="0" algn="r" rtl="0">
              <a:spcBef>
                <a:spcPts val="0"/>
              </a:spcBef>
              <a:spcAft>
                <a:spcPts val="0"/>
              </a:spcAft>
              <a:buNone/>
              <a:defRPr sz="1300">
                <a:solidFill>
                  <a:srgbClr val="898989"/>
                </a:solidFill>
                <a:latin typeface="Trebuchet MS"/>
                <a:ea typeface="Trebuchet MS"/>
                <a:cs typeface="Trebuchet MS"/>
                <a:sym typeface="Trebuchet MS"/>
              </a:defRPr>
            </a:lvl4pPr>
            <a:lvl5pPr marL="0" marR="0" lvl="4" indent="0" algn="r" rtl="0">
              <a:spcBef>
                <a:spcPts val="0"/>
              </a:spcBef>
              <a:spcAft>
                <a:spcPts val="0"/>
              </a:spcAft>
              <a:buNone/>
              <a:defRPr sz="1300">
                <a:solidFill>
                  <a:srgbClr val="898989"/>
                </a:solidFill>
                <a:latin typeface="Trebuchet MS"/>
                <a:ea typeface="Trebuchet MS"/>
                <a:cs typeface="Trebuchet MS"/>
                <a:sym typeface="Trebuchet MS"/>
              </a:defRPr>
            </a:lvl5pPr>
            <a:lvl6pPr marL="0" marR="0" lvl="5" indent="0" algn="r" rtl="0">
              <a:spcBef>
                <a:spcPts val="0"/>
              </a:spcBef>
              <a:spcAft>
                <a:spcPts val="0"/>
              </a:spcAft>
              <a:buNone/>
              <a:defRPr sz="1300">
                <a:solidFill>
                  <a:srgbClr val="898989"/>
                </a:solidFill>
                <a:latin typeface="Trebuchet MS"/>
                <a:ea typeface="Trebuchet MS"/>
                <a:cs typeface="Trebuchet MS"/>
                <a:sym typeface="Trebuchet MS"/>
              </a:defRPr>
            </a:lvl6pPr>
            <a:lvl7pPr marL="0" marR="0" lvl="6" indent="0" algn="r" rtl="0">
              <a:spcBef>
                <a:spcPts val="0"/>
              </a:spcBef>
              <a:spcAft>
                <a:spcPts val="0"/>
              </a:spcAft>
              <a:buNone/>
              <a:defRPr sz="1300">
                <a:solidFill>
                  <a:srgbClr val="898989"/>
                </a:solidFill>
                <a:latin typeface="Trebuchet MS"/>
                <a:ea typeface="Trebuchet MS"/>
                <a:cs typeface="Trebuchet MS"/>
                <a:sym typeface="Trebuchet MS"/>
              </a:defRPr>
            </a:lvl7pPr>
            <a:lvl8pPr marL="0" marR="0" lvl="7" indent="0" algn="r" rtl="0">
              <a:spcBef>
                <a:spcPts val="0"/>
              </a:spcBef>
              <a:spcAft>
                <a:spcPts val="0"/>
              </a:spcAft>
              <a:buNone/>
              <a:defRPr sz="1300">
                <a:solidFill>
                  <a:srgbClr val="898989"/>
                </a:solidFill>
                <a:latin typeface="Trebuchet MS"/>
                <a:ea typeface="Trebuchet MS"/>
                <a:cs typeface="Trebuchet MS"/>
                <a:sym typeface="Trebuchet MS"/>
              </a:defRPr>
            </a:lvl8pPr>
            <a:lvl9pPr marL="0" marR="0" lvl="8" indent="0" algn="r" rtl="0">
              <a:spcBef>
                <a:spcPts val="0"/>
              </a:spcBef>
              <a:spcAft>
                <a:spcPts val="0"/>
              </a:spcAft>
              <a:buNone/>
              <a:defRPr sz="1300">
                <a:solidFill>
                  <a:srgbClr val="898989"/>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Homepage Layout">
  <p:cSld name="Homepage Layout">
    <p:spTree>
      <p:nvGrpSpPr>
        <p:cNvPr id="1" name="Shape 104"/>
        <p:cNvGrpSpPr/>
        <p:nvPr/>
      </p:nvGrpSpPr>
      <p:grpSpPr>
        <a:xfrm>
          <a:off x="0" y="0"/>
          <a:ext cx="0" cy="0"/>
          <a:chOff x="0" y="0"/>
          <a:chExt cx="0" cy="0"/>
        </a:xfrm>
      </p:grpSpPr>
      <p:pic>
        <p:nvPicPr>
          <p:cNvPr id="105" name="Google Shape;105;p26"/>
          <p:cNvPicPr preferRelativeResize="0"/>
          <p:nvPr/>
        </p:nvPicPr>
        <p:blipFill rotWithShape="1">
          <a:blip r:embed="rId2">
            <a:alphaModFix/>
          </a:blip>
          <a:srcRect/>
          <a:stretch/>
        </p:blipFill>
        <p:spPr>
          <a:xfrm>
            <a:off x="-18143" y="-17233"/>
            <a:ext cx="3594324" cy="464117"/>
          </a:xfrm>
          <a:prstGeom prst="rect">
            <a:avLst/>
          </a:prstGeom>
          <a:noFill/>
          <a:ln>
            <a:noFill/>
          </a:ln>
        </p:spPr>
      </p:pic>
    </p:spTree>
  </p:cSld>
  <p:clrMapOvr>
    <a:masterClrMapping/>
  </p:clrMapOvr>
  <p:transition spd="slow">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mmary table">
  <p:cSld name="summary table">
    <p:bg>
      <p:bgPr>
        <a:solidFill>
          <a:srgbClr val="D8D8D8"/>
        </a:solidFill>
        <a:effectLst/>
      </p:bgPr>
    </p:bg>
    <p:spTree>
      <p:nvGrpSpPr>
        <p:cNvPr id="1" name="Shape 106"/>
        <p:cNvGrpSpPr/>
        <p:nvPr/>
      </p:nvGrpSpPr>
      <p:grpSpPr>
        <a:xfrm>
          <a:off x="0" y="0"/>
          <a:ext cx="0" cy="0"/>
          <a:chOff x="0" y="0"/>
          <a:chExt cx="0" cy="0"/>
        </a:xfrm>
      </p:grpSpPr>
      <p:sp>
        <p:nvSpPr>
          <p:cNvPr id="107" name="Google Shape;107;p27"/>
          <p:cNvSpPr>
            <a:spLocks noGrp="1"/>
          </p:cNvSpPr>
          <p:nvPr>
            <p:ph type="tbl" idx="2"/>
          </p:nvPr>
        </p:nvSpPr>
        <p:spPr>
          <a:xfrm>
            <a:off x="457200" y="1295401"/>
            <a:ext cx="8305800" cy="48006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Clr>
                <a:srgbClr val="000000"/>
              </a:buClr>
              <a:buSzPts val="1100"/>
              <a:buFont typeface="Monda"/>
              <a:buNone/>
              <a:defRPr sz="1100" b="0" i="0" u="none" strike="noStrike" cap="none">
                <a:solidFill>
                  <a:srgbClr val="000000"/>
                </a:solidFill>
                <a:latin typeface="Monda"/>
                <a:ea typeface="Monda"/>
                <a:cs typeface="Monda"/>
                <a:sym typeface="Monda"/>
              </a:defRPr>
            </a:lvl1pPr>
            <a:lvl2pPr marL="497616" marR="0" lvl="1" indent="-231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L="995232" marR="0" lvl="2" indent="-463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L="1492849" marR="0" lvl="3" indent="-6949"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L="1990465" marR="0" lvl="4" indent="-926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L="2488082" marR="0" lvl="5" indent="-1158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L="2985699" marR="0" lvl="6" indent="-119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L="3483315" marR="0" lvl="7" indent="-351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L="3980931" marR="0" lvl="8" indent="-583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108" name="Google Shape;108;p27"/>
          <p:cNvSpPr txBox="1">
            <a:spLocks noGrp="1"/>
          </p:cNvSpPr>
          <p:nvPr>
            <p:ph type="body" idx="1"/>
          </p:nvPr>
        </p:nvSpPr>
        <p:spPr>
          <a:xfrm>
            <a:off x="457200" y="584200"/>
            <a:ext cx="8382000" cy="381000"/>
          </a:xfrm>
          <a:prstGeom prst="rect">
            <a:avLst/>
          </a:prstGeom>
          <a:noFill/>
          <a:ln>
            <a:noFill/>
          </a:ln>
        </p:spPr>
        <p:txBody>
          <a:bodyPr spcFirstLastPara="1" wrap="square" lIns="91425" tIns="91425" rIns="91425" bIns="91425" anchor="t" anchorCtr="0">
            <a:noAutofit/>
          </a:bodyPr>
          <a:lstStyle>
            <a:lvl1pPr marL="457200" marR="0" lvl="0" indent="-228600" algn="ctr" rtl="0">
              <a:spcBef>
                <a:spcPts val="440"/>
              </a:spcBef>
              <a:spcAft>
                <a:spcPts val="0"/>
              </a:spcAft>
              <a:buClr>
                <a:srgbClr val="000000"/>
              </a:buClr>
              <a:buSzPts val="2200"/>
              <a:buFont typeface="Arial"/>
              <a:buNone/>
              <a:defRPr sz="2200" b="0" i="0" u="none" strike="noStrike" cap="none">
                <a:solidFill>
                  <a:srgbClr val="000000"/>
                </a:solidFill>
                <a:latin typeface="Monda"/>
                <a:ea typeface="Monda"/>
                <a:cs typeface="Monda"/>
                <a:sym typeface="Monda"/>
              </a:defRPr>
            </a:lvl1pPr>
            <a:lvl2pPr marL="914400" marR="0" lvl="1"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2pPr>
            <a:lvl3pPr marL="1371600" marR="0" lvl="2"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3pPr>
            <a:lvl4pPr marL="1828800" marR="0" lvl="3"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4pPr>
            <a:lvl5pPr marL="2286000" marR="0" lvl="4"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
        <p:nvSpPr>
          <p:cNvPr id="109" name="Google Shape;109;p27"/>
          <p:cNvSpPr txBox="1">
            <a:spLocks noGrp="1"/>
          </p:cNvSpPr>
          <p:nvPr>
            <p:ph type="dt" idx="10"/>
          </p:nvPr>
        </p:nvSpPr>
        <p:spPr>
          <a:xfrm>
            <a:off x="457206" y="6356352"/>
            <a:ext cx="2133600" cy="3651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300">
                <a:solidFill>
                  <a:srgbClr val="898989"/>
                </a:solidFill>
                <a:latin typeface="Trebuchet MS"/>
                <a:ea typeface="Trebuchet MS"/>
                <a:cs typeface="Trebuchet MS"/>
                <a:sym typeface="Trebuchet MS"/>
              </a:defRPr>
            </a:lvl1pPr>
            <a:lvl2pPr marL="497616" marR="0" lvl="1" indent="-2316"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95232" marR="0" lvl="2" indent="-463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492849" marR="0" lvl="3" indent="-6949"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990465" marR="0" lvl="4" indent="-9265"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488082" marR="0" lvl="5" indent="-11582"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2985699" marR="0" lvl="6" indent="-1198"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3483315" marR="0" lvl="7" indent="-3515"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3980931" marR="0" lvl="8" indent="-5831"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0" name="Google Shape;110;p27"/>
          <p:cNvSpPr txBox="1">
            <a:spLocks noGrp="1"/>
          </p:cNvSpPr>
          <p:nvPr>
            <p:ph type="ftr" idx="11"/>
          </p:nvPr>
        </p:nvSpPr>
        <p:spPr>
          <a:xfrm>
            <a:off x="3124201" y="6356352"/>
            <a:ext cx="2895600" cy="3651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300">
                <a:solidFill>
                  <a:srgbClr val="888888"/>
                </a:solidFill>
                <a:latin typeface="Trebuchet MS"/>
                <a:ea typeface="Trebuchet MS"/>
                <a:cs typeface="Trebuchet MS"/>
                <a:sym typeface="Trebuchet MS"/>
              </a:defRPr>
            </a:lvl1pPr>
            <a:lvl2pPr marL="497616" marR="0" lvl="1" indent="-2316"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L="995232" marR="0" lvl="2" indent="-463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L="1492849" marR="0" lvl="3" indent="-6949"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L="1990465" marR="0" lvl="4" indent="-9265"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L="2488082" marR="0" lvl="5" indent="-11582"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L="2985699" marR="0" lvl="6" indent="-1198"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L="3483315" marR="0" lvl="7" indent="-3515"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L="3980931" marR="0" lvl="8" indent="-5831"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1" name="Google Shape;111;p27"/>
          <p:cNvSpPr txBox="1">
            <a:spLocks noGrp="1"/>
          </p:cNvSpPr>
          <p:nvPr>
            <p:ph type="sldNum" idx="12"/>
          </p:nvPr>
        </p:nvSpPr>
        <p:spPr>
          <a:xfrm>
            <a:off x="6553205" y="6356352"/>
            <a:ext cx="2133600" cy="365100"/>
          </a:xfrm>
          <a:prstGeom prst="rect">
            <a:avLst/>
          </a:prstGeom>
          <a:noFill/>
          <a:ln>
            <a:noFill/>
          </a:ln>
        </p:spPr>
        <p:txBody>
          <a:bodyPr spcFirstLastPara="1" wrap="square" lIns="99500" tIns="49750" rIns="99500" bIns="49750" anchor="ctr" anchorCtr="0">
            <a:noAutofit/>
          </a:bodyPr>
          <a:lstStyle>
            <a:lvl1pPr marL="0" marR="0" lvl="0" indent="0" algn="r" rtl="0">
              <a:spcBef>
                <a:spcPts val="0"/>
              </a:spcBef>
              <a:spcAft>
                <a:spcPts val="0"/>
              </a:spcAft>
              <a:buNone/>
              <a:defRPr sz="1300">
                <a:solidFill>
                  <a:srgbClr val="898989"/>
                </a:solidFill>
                <a:latin typeface="Trebuchet MS"/>
                <a:ea typeface="Trebuchet MS"/>
                <a:cs typeface="Trebuchet MS"/>
                <a:sym typeface="Trebuchet MS"/>
              </a:defRPr>
            </a:lvl1pPr>
            <a:lvl2pPr marL="0" marR="0" lvl="1" indent="0" algn="r" rtl="0">
              <a:spcBef>
                <a:spcPts val="0"/>
              </a:spcBef>
              <a:spcAft>
                <a:spcPts val="0"/>
              </a:spcAft>
              <a:buNone/>
              <a:defRPr sz="1300">
                <a:solidFill>
                  <a:srgbClr val="898989"/>
                </a:solidFill>
                <a:latin typeface="Trebuchet MS"/>
                <a:ea typeface="Trebuchet MS"/>
                <a:cs typeface="Trebuchet MS"/>
                <a:sym typeface="Trebuchet MS"/>
              </a:defRPr>
            </a:lvl2pPr>
            <a:lvl3pPr marL="0" marR="0" lvl="2" indent="0" algn="r" rtl="0">
              <a:spcBef>
                <a:spcPts val="0"/>
              </a:spcBef>
              <a:spcAft>
                <a:spcPts val="0"/>
              </a:spcAft>
              <a:buNone/>
              <a:defRPr sz="1300">
                <a:solidFill>
                  <a:srgbClr val="898989"/>
                </a:solidFill>
                <a:latin typeface="Trebuchet MS"/>
                <a:ea typeface="Trebuchet MS"/>
                <a:cs typeface="Trebuchet MS"/>
                <a:sym typeface="Trebuchet MS"/>
              </a:defRPr>
            </a:lvl3pPr>
            <a:lvl4pPr marL="0" marR="0" lvl="3" indent="0" algn="r" rtl="0">
              <a:spcBef>
                <a:spcPts val="0"/>
              </a:spcBef>
              <a:spcAft>
                <a:spcPts val="0"/>
              </a:spcAft>
              <a:buNone/>
              <a:defRPr sz="1300">
                <a:solidFill>
                  <a:srgbClr val="898989"/>
                </a:solidFill>
                <a:latin typeface="Trebuchet MS"/>
                <a:ea typeface="Trebuchet MS"/>
                <a:cs typeface="Trebuchet MS"/>
                <a:sym typeface="Trebuchet MS"/>
              </a:defRPr>
            </a:lvl4pPr>
            <a:lvl5pPr marL="0" marR="0" lvl="4" indent="0" algn="r" rtl="0">
              <a:spcBef>
                <a:spcPts val="0"/>
              </a:spcBef>
              <a:spcAft>
                <a:spcPts val="0"/>
              </a:spcAft>
              <a:buNone/>
              <a:defRPr sz="1300">
                <a:solidFill>
                  <a:srgbClr val="898989"/>
                </a:solidFill>
                <a:latin typeface="Trebuchet MS"/>
                <a:ea typeface="Trebuchet MS"/>
                <a:cs typeface="Trebuchet MS"/>
                <a:sym typeface="Trebuchet MS"/>
              </a:defRPr>
            </a:lvl5pPr>
            <a:lvl6pPr marL="0" marR="0" lvl="5" indent="0" algn="r" rtl="0">
              <a:spcBef>
                <a:spcPts val="0"/>
              </a:spcBef>
              <a:spcAft>
                <a:spcPts val="0"/>
              </a:spcAft>
              <a:buNone/>
              <a:defRPr sz="1300">
                <a:solidFill>
                  <a:srgbClr val="898989"/>
                </a:solidFill>
                <a:latin typeface="Trebuchet MS"/>
                <a:ea typeface="Trebuchet MS"/>
                <a:cs typeface="Trebuchet MS"/>
                <a:sym typeface="Trebuchet MS"/>
              </a:defRPr>
            </a:lvl6pPr>
            <a:lvl7pPr marL="0" marR="0" lvl="6" indent="0" algn="r" rtl="0">
              <a:spcBef>
                <a:spcPts val="0"/>
              </a:spcBef>
              <a:spcAft>
                <a:spcPts val="0"/>
              </a:spcAft>
              <a:buNone/>
              <a:defRPr sz="1300">
                <a:solidFill>
                  <a:srgbClr val="898989"/>
                </a:solidFill>
                <a:latin typeface="Trebuchet MS"/>
                <a:ea typeface="Trebuchet MS"/>
                <a:cs typeface="Trebuchet MS"/>
                <a:sym typeface="Trebuchet MS"/>
              </a:defRPr>
            </a:lvl7pPr>
            <a:lvl8pPr marL="0" marR="0" lvl="7" indent="0" algn="r" rtl="0">
              <a:spcBef>
                <a:spcPts val="0"/>
              </a:spcBef>
              <a:spcAft>
                <a:spcPts val="0"/>
              </a:spcAft>
              <a:buNone/>
              <a:defRPr sz="1300">
                <a:solidFill>
                  <a:srgbClr val="898989"/>
                </a:solidFill>
                <a:latin typeface="Trebuchet MS"/>
                <a:ea typeface="Trebuchet MS"/>
                <a:cs typeface="Trebuchet MS"/>
                <a:sym typeface="Trebuchet MS"/>
              </a:defRPr>
            </a:lvl8pPr>
            <a:lvl9pPr marL="0" marR="0" lvl="8" indent="0" algn="r" rtl="0">
              <a:spcBef>
                <a:spcPts val="0"/>
              </a:spcBef>
              <a:spcAft>
                <a:spcPts val="0"/>
              </a:spcAft>
              <a:buNone/>
              <a:defRPr sz="1300">
                <a:solidFill>
                  <a:srgbClr val="898989"/>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8">
                                            <p:txEl>
                                              <p:pRg st="0" end="0"/>
                                            </p:txEl>
                                          </p:spTgt>
                                        </p:tgtEl>
                                        <p:attrNameLst>
                                          <p:attrName>style.visibility</p:attrName>
                                        </p:attrNameLst>
                                      </p:cBhvr>
                                      <p:to>
                                        <p:strVal val="visible"/>
                                      </p:to>
                                    </p:set>
                                    <p:animEffect transition="in" filter="fade">
                                      <p:cBhvr>
                                        <p:cTn id="7" dur="500"/>
                                        <p:tgtEl>
                                          <p:spTgt spid="10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8">
                                            <p:txEl>
                                              <p:pRg st="1" end="1"/>
                                            </p:txEl>
                                          </p:spTgt>
                                        </p:tgtEl>
                                        <p:attrNameLst>
                                          <p:attrName>style.visibility</p:attrName>
                                        </p:attrNameLst>
                                      </p:cBhvr>
                                      <p:to>
                                        <p:strVal val="visible"/>
                                      </p:to>
                                    </p:set>
                                    <p:animEffect transition="in" filter="fade">
                                      <p:cBhvr>
                                        <p:cTn id="10" dur="500"/>
                                        <p:tgtEl>
                                          <p:spTgt spid="10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8">
                                            <p:txEl>
                                              <p:pRg st="2" end="2"/>
                                            </p:txEl>
                                          </p:spTgt>
                                        </p:tgtEl>
                                        <p:attrNameLst>
                                          <p:attrName>style.visibility</p:attrName>
                                        </p:attrNameLst>
                                      </p:cBhvr>
                                      <p:to>
                                        <p:strVal val="visible"/>
                                      </p:to>
                                    </p:set>
                                    <p:animEffect transition="in" filter="fade">
                                      <p:cBhvr>
                                        <p:cTn id="13" dur="500"/>
                                        <p:tgtEl>
                                          <p:spTgt spid="10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8">
                                            <p:txEl>
                                              <p:pRg st="3" end="3"/>
                                            </p:txEl>
                                          </p:spTgt>
                                        </p:tgtEl>
                                        <p:attrNameLst>
                                          <p:attrName>style.visibility</p:attrName>
                                        </p:attrNameLst>
                                      </p:cBhvr>
                                      <p:to>
                                        <p:strVal val="visible"/>
                                      </p:to>
                                    </p:set>
                                    <p:animEffect transition="in" filter="fade">
                                      <p:cBhvr>
                                        <p:cTn id="16" dur="500"/>
                                        <p:tgtEl>
                                          <p:spTgt spid="10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08">
                                            <p:txEl>
                                              <p:pRg st="4" end="4"/>
                                            </p:txEl>
                                          </p:spTgt>
                                        </p:tgtEl>
                                        <p:attrNameLst>
                                          <p:attrName>style.visibility</p:attrName>
                                        </p:attrNameLst>
                                      </p:cBhvr>
                                      <p:to>
                                        <p:strVal val="visible"/>
                                      </p:to>
                                    </p:set>
                                    <p:animEffect transition="in" filter="fade">
                                      <p:cBhvr>
                                        <p:cTn id="19" dur="500"/>
                                        <p:tgtEl>
                                          <p:spTgt spid="10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08">
                                            <p:txEl>
                                              <p:pRg st="5" end="5"/>
                                            </p:txEl>
                                          </p:spTgt>
                                        </p:tgtEl>
                                        <p:attrNameLst>
                                          <p:attrName>style.visibility</p:attrName>
                                        </p:attrNameLst>
                                      </p:cBhvr>
                                      <p:to>
                                        <p:strVal val="visible"/>
                                      </p:to>
                                    </p:set>
                                    <p:animEffect transition="in" filter="fade">
                                      <p:cBhvr>
                                        <p:cTn id="22" dur="500"/>
                                        <p:tgtEl>
                                          <p:spTgt spid="108">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8">
                                            <p:txEl>
                                              <p:pRg st="6" end="6"/>
                                            </p:txEl>
                                          </p:spTgt>
                                        </p:tgtEl>
                                        <p:attrNameLst>
                                          <p:attrName>style.visibility</p:attrName>
                                        </p:attrNameLst>
                                      </p:cBhvr>
                                      <p:to>
                                        <p:strVal val="visible"/>
                                      </p:to>
                                    </p:set>
                                    <p:animEffect transition="in" filter="fade">
                                      <p:cBhvr>
                                        <p:cTn id="25" dur="500"/>
                                        <p:tgtEl>
                                          <p:spTgt spid="108">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08">
                                            <p:txEl>
                                              <p:pRg st="7" end="7"/>
                                            </p:txEl>
                                          </p:spTgt>
                                        </p:tgtEl>
                                        <p:attrNameLst>
                                          <p:attrName>style.visibility</p:attrName>
                                        </p:attrNameLst>
                                      </p:cBhvr>
                                      <p:to>
                                        <p:strVal val="visible"/>
                                      </p:to>
                                    </p:set>
                                    <p:animEffect transition="in" filter="fade">
                                      <p:cBhvr>
                                        <p:cTn id="28" dur="500"/>
                                        <p:tgtEl>
                                          <p:spTgt spid="108">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08">
                                            <p:txEl>
                                              <p:pRg st="8" end="8"/>
                                            </p:txEl>
                                          </p:spTgt>
                                        </p:tgtEl>
                                        <p:attrNameLst>
                                          <p:attrName>style.visibility</p:attrName>
                                        </p:attrNameLst>
                                      </p:cBhvr>
                                      <p:to>
                                        <p:strVal val="visible"/>
                                      </p:to>
                                    </p:set>
                                    <p:animEffect transition="in" filter="fade">
                                      <p:cBhvr>
                                        <p:cTn id="31" dur="500"/>
                                        <p:tgtEl>
                                          <p:spTgt spid="108">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07"/>
                                        </p:tgtEl>
                                        <p:attrNameLst>
                                          <p:attrName>style.visibility</p:attrName>
                                        </p:attrNameLst>
                                      </p:cBhvr>
                                      <p:to>
                                        <p:strVal val="visible"/>
                                      </p:to>
                                    </p:set>
                                    <p:animEffect transition="in" filter="fade">
                                      <p:cBhvr>
                                        <p:cTn id="35"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s">
  <p:cSld name="3 pictures">
    <p:bg>
      <p:bgPr>
        <a:solidFill>
          <a:srgbClr val="D8D8D8"/>
        </a:solidFill>
        <a:effectLst/>
      </p:bgPr>
    </p:bg>
    <p:spTree>
      <p:nvGrpSpPr>
        <p:cNvPr id="1" name="Shape 112"/>
        <p:cNvGrpSpPr/>
        <p:nvPr/>
      </p:nvGrpSpPr>
      <p:grpSpPr>
        <a:xfrm>
          <a:off x="0" y="0"/>
          <a:ext cx="0" cy="0"/>
          <a:chOff x="0" y="0"/>
          <a:chExt cx="0" cy="0"/>
        </a:xfrm>
      </p:grpSpPr>
      <p:sp>
        <p:nvSpPr>
          <p:cNvPr id="113" name="Google Shape;113;p28"/>
          <p:cNvSpPr/>
          <p:nvPr/>
        </p:nvSpPr>
        <p:spPr>
          <a:xfrm>
            <a:off x="5644" y="203200"/>
            <a:ext cx="4566300" cy="533400"/>
          </a:xfrm>
          <a:prstGeom prst="rect">
            <a:avLst/>
          </a:prstGeom>
          <a:solidFill>
            <a:srgbClr val="3660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4" name="Google Shape;114;p28"/>
          <p:cNvSpPr txBox="1">
            <a:spLocks noGrp="1"/>
          </p:cNvSpPr>
          <p:nvPr>
            <p:ph type="body" idx="1"/>
          </p:nvPr>
        </p:nvSpPr>
        <p:spPr>
          <a:xfrm>
            <a:off x="31044" y="177800"/>
            <a:ext cx="4572000" cy="3810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440"/>
              </a:spcBef>
              <a:spcAft>
                <a:spcPts val="0"/>
              </a:spcAft>
              <a:buClr>
                <a:schemeClr val="lt1"/>
              </a:buClr>
              <a:buSzPts val="2200"/>
              <a:buFont typeface="Arial"/>
              <a:buNone/>
              <a:defRPr sz="2200" b="0" i="0" u="none" strike="noStrike" cap="none">
                <a:solidFill>
                  <a:schemeClr val="lt1"/>
                </a:solidFill>
                <a:latin typeface="Monda"/>
                <a:ea typeface="Monda"/>
                <a:cs typeface="Monda"/>
                <a:sym typeface="Monda"/>
              </a:defRPr>
            </a:lvl1pPr>
            <a:lvl2pPr marL="914400" marR="0" lvl="1"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2pPr>
            <a:lvl3pPr marL="1371600" marR="0" lvl="2"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3pPr>
            <a:lvl4pPr marL="1828800" marR="0" lvl="3"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4pPr>
            <a:lvl5pPr marL="2286000" marR="0" lvl="4"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
        <p:nvSpPr>
          <p:cNvPr id="115" name="Google Shape;115;p28"/>
          <p:cNvSpPr txBox="1">
            <a:spLocks noGrp="1"/>
          </p:cNvSpPr>
          <p:nvPr>
            <p:ph type="body" idx="2"/>
          </p:nvPr>
        </p:nvSpPr>
        <p:spPr>
          <a:xfrm>
            <a:off x="76202" y="889000"/>
            <a:ext cx="4419600" cy="58929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40"/>
              </a:spcBef>
              <a:spcAft>
                <a:spcPts val="0"/>
              </a:spcAft>
              <a:buClr>
                <a:srgbClr val="000000"/>
              </a:buClr>
              <a:buSzPts val="1200"/>
              <a:buFont typeface="Arial"/>
              <a:buNone/>
              <a:defRPr sz="1200" b="0" i="0" u="none" strike="noStrike" cap="none">
                <a:solidFill>
                  <a:srgbClr val="000000"/>
                </a:solidFill>
                <a:latin typeface="Monda"/>
                <a:ea typeface="Monda"/>
                <a:cs typeface="Monda"/>
                <a:sym typeface="Monda"/>
              </a:defRPr>
            </a:lvl1pPr>
            <a:lvl2pPr marL="914400" marR="0" lvl="1"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2pPr>
            <a:lvl3pPr marL="1371600" marR="0" lvl="2"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3pPr>
            <a:lvl4pPr marL="1828800" marR="0" lvl="3"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4pPr>
            <a:lvl5pPr marL="2286000" marR="0" lvl="4"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4">
                                            <p:txEl>
                                              <p:pRg st="0" end="0"/>
                                            </p:txEl>
                                          </p:spTgt>
                                        </p:tgtEl>
                                        <p:attrNameLst>
                                          <p:attrName>style.visibility</p:attrName>
                                        </p:attrNameLst>
                                      </p:cBhvr>
                                      <p:to>
                                        <p:strVal val="visible"/>
                                      </p:to>
                                    </p:set>
                                    <p:animEffect transition="in" filter="fade">
                                      <p:cBhvr>
                                        <p:cTn id="7" dur="500"/>
                                        <p:tgtEl>
                                          <p:spTgt spid="1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4">
                                            <p:txEl>
                                              <p:pRg st="1" end="1"/>
                                            </p:txEl>
                                          </p:spTgt>
                                        </p:tgtEl>
                                        <p:attrNameLst>
                                          <p:attrName>style.visibility</p:attrName>
                                        </p:attrNameLst>
                                      </p:cBhvr>
                                      <p:to>
                                        <p:strVal val="visible"/>
                                      </p:to>
                                    </p:set>
                                    <p:animEffect transition="in" filter="fade">
                                      <p:cBhvr>
                                        <p:cTn id="10" dur="500"/>
                                        <p:tgtEl>
                                          <p:spTgt spid="1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4">
                                            <p:txEl>
                                              <p:pRg st="2" end="2"/>
                                            </p:txEl>
                                          </p:spTgt>
                                        </p:tgtEl>
                                        <p:attrNameLst>
                                          <p:attrName>style.visibility</p:attrName>
                                        </p:attrNameLst>
                                      </p:cBhvr>
                                      <p:to>
                                        <p:strVal val="visible"/>
                                      </p:to>
                                    </p:set>
                                    <p:animEffect transition="in" filter="fade">
                                      <p:cBhvr>
                                        <p:cTn id="13" dur="500"/>
                                        <p:tgtEl>
                                          <p:spTgt spid="1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4">
                                            <p:txEl>
                                              <p:pRg st="3" end="3"/>
                                            </p:txEl>
                                          </p:spTgt>
                                        </p:tgtEl>
                                        <p:attrNameLst>
                                          <p:attrName>style.visibility</p:attrName>
                                        </p:attrNameLst>
                                      </p:cBhvr>
                                      <p:to>
                                        <p:strVal val="visible"/>
                                      </p:to>
                                    </p:set>
                                    <p:animEffect transition="in" filter="fade">
                                      <p:cBhvr>
                                        <p:cTn id="16" dur="500"/>
                                        <p:tgtEl>
                                          <p:spTgt spid="1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4">
                                            <p:txEl>
                                              <p:pRg st="4" end="4"/>
                                            </p:txEl>
                                          </p:spTgt>
                                        </p:tgtEl>
                                        <p:attrNameLst>
                                          <p:attrName>style.visibility</p:attrName>
                                        </p:attrNameLst>
                                      </p:cBhvr>
                                      <p:to>
                                        <p:strVal val="visible"/>
                                      </p:to>
                                    </p:set>
                                    <p:animEffect transition="in" filter="fade">
                                      <p:cBhvr>
                                        <p:cTn id="19" dur="500"/>
                                        <p:tgtEl>
                                          <p:spTgt spid="11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4">
                                            <p:txEl>
                                              <p:pRg st="5" end="5"/>
                                            </p:txEl>
                                          </p:spTgt>
                                        </p:tgtEl>
                                        <p:attrNameLst>
                                          <p:attrName>style.visibility</p:attrName>
                                        </p:attrNameLst>
                                      </p:cBhvr>
                                      <p:to>
                                        <p:strVal val="visible"/>
                                      </p:to>
                                    </p:set>
                                    <p:animEffect transition="in" filter="fade">
                                      <p:cBhvr>
                                        <p:cTn id="22" dur="500"/>
                                        <p:tgtEl>
                                          <p:spTgt spid="11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14">
                                            <p:txEl>
                                              <p:pRg st="6" end="6"/>
                                            </p:txEl>
                                          </p:spTgt>
                                        </p:tgtEl>
                                        <p:attrNameLst>
                                          <p:attrName>style.visibility</p:attrName>
                                        </p:attrNameLst>
                                      </p:cBhvr>
                                      <p:to>
                                        <p:strVal val="visible"/>
                                      </p:to>
                                    </p:set>
                                    <p:animEffect transition="in" filter="fade">
                                      <p:cBhvr>
                                        <p:cTn id="25" dur="500"/>
                                        <p:tgtEl>
                                          <p:spTgt spid="11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14">
                                            <p:txEl>
                                              <p:pRg st="7" end="7"/>
                                            </p:txEl>
                                          </p:spTgt>
                                        </p:tgtEl>
                                        <p:attrNameLst>
                                          <p:attrName>style.visibility</p:attrName>
                                        </p:attrNameLst>
                                      </p:cBhvr>
                                      <p:to>
                                        <p:strVal val="visible"/>
                                      </p:to>
                                    </p:set>
                                    <p:animEffect transition="in" filter="fade">
                                      <p:cBhvr>
                                        <p:cTn id="28" dur="500"/>
                                        <p:tgtEl>
                                          <p:spTgt spid="11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14">
                                            <p:txEl>
                                              <p:pRg st="8" end="8"/>
                                            </p:txEl>
                                          </p:spTgt>
                                        </p:tgtEl>
                                        <p:attrNameLst>
                                          <p:attrName>style.visibility</p:attrName>
                                        </p:attrNameLst>
                                      </p:cBhvr>
                                      <p:to>
                                        <p:strVal val="visible"/>
                                      </p:to>
                                    </p:set>
                                    <p:animEffect transition="in" filter="fade">
                                      <p:cBhvr>
                                        <p:cTn id="31" dur="500"/>
                                        <p:tgtEl>
                                          <p:spTgt spid="114">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15">
                                            <p:txEl>
                                              <p:pRg st="0" end="0"/>
                                            </p:txEl>
                                          </p:spTgt>
                                        </p:tgtEl>
                                        <p:attrNameLst>
                                          <p:attrName>style.visibility</p:attrName>
                                        </p:attrNameLst>
                                      </p:cBhvr>
                                      <p:to>
                                        <p:strVal val="visible"/>
                                      </p:to>
                                    </p:set>
                                    <p:animEffect transition="in" filter="fade">
                                      <p:cBhvr>
                                        <p:cTn id="35" dur="500"/>
                                        <p:tgtEl>
                                          <p:spTgt spid="115">
                                            <p:txEl>
                                              <p:pRg st="0" end="0"/>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15">
                                            <p:txEl>
                                              <p:pRg st="1" end="1"/>
                                            </p:txEl>
                                          </p:spTgt>
                                        </p:tgtEl>
                                        <p:attrNameLst>
                                          <p:attrName>style.visibility</p:attrName>
                                        </p:attrNameLst>
                                      </p:cBhvr>
                                      <p:to>
                                        <p:strVal val="visible"/>
                                      </p:to>
                                    </p:set>
                                    <p:animEffect transition="in" filter="fade">
                                      <p:cBhvr>
                                        <p:cTn id="39" dur="500"/>
                                        <p:tgtEl>
                                          <p:spTgt spid="115">
                                            <p:txEl>
                                              <p:pRg st="1" end="1"/>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115">
                                            <p:txEl>
                                              <p:pRg st="2" end="2"/>
                                            </p:txEl>
                                          </p:spTgt>
                                        </p:tgtEl>
                                        <p:attrNameLst>
                                          <p:attrName>style.visibility</p:attrName>
                                        </p:attrNameLst>
                                      </p:cBhvr>
                                      <p:to>
                                        <p:strVal val="visible"/>
                                      </p:to>
                                    </p:set>
                                    <p:animEffect transition="in" filter="fade">
                                      <p:cBhvr>
                                        <p:cTn id="43" dur="500"/>
                                        <p:tgtEl>
                                          <p:spTgt spid="115">
                                            <p:txEl>
                                              <p:pRg st="2" end="2"/>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15">
                                            <p:txEl>
                                              <p:pRg st="3" end="3"/>
                                            </p:txEl>
                                          </p:spTgt>
                                        </p:tgtEl>
                                        <p:attrNameLst>
                                          <p:attrName>style.visibility</p:attrName>
                                        </p:attrNameLst>
                                      </p:cBhvr>
                                      <p:to>
                                        <p:strVal val="visible"/>
                                      </p:to>
                                    </p:set>
                                    <p:animEffect transition="in" filter="fade">
                                      <p:cBhvr>
                                        <p:cTn id="47" dur="500"/>
                                        <p:tgtEl>
                                          <p:spTgt spid="115">
                                            <p:txEl>
                                              <p:pRg st="3" end="3"/>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15">
                                            <p:txEl>
                                              <p:pRg st="4" end="4"/>
                                            </p:txEl>
                                          </p:spTgt>
                                        </p:tgtEl>
                                        <p:attrNameLst>
                                          <p:attrName>style.visibility</p:attrName>
                                        </p:attrNameLst>
                                      </p:cBhvr>
                                      <p:to>
                                        <p:strVal val="visible"/>
                                      </p:to>
                                    </p:set>
                                    <p:animEffect transition="in" filter="fade">
                                      <p:cBhvr>
                                        <p:cTn id="51" dur="500"/>
                                        <p:tgtEl>
                                          <p:spTgt spid="115">
                                            <p:txEl>
                                              <p:pRg st="4" end="4"/>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15">
                                            <p:txEl>
                                              <p:pRg st="5" end="5"/>
                                            </p:txEl>
                                          </p:spTgt>
                                        </p:tgtEl>
                                        <p:attrNameLst>
                                          <p:attrName>style.visibility</p:attrName>
                                        </p:attrNameLst>
                                      </p:cBhvr>
                                      <p:to>
                                        <p:strVal val="visible"/>
                                      </p:to>
                                    </p:set>
                                    <p:animEffect transition="in" filter="fade">
                                      <p:cBhvr>
                                        <p:cTn id="55" dur="500"/>
                                        <p:tgtEl>
                                          <p:spTgt spid="115">
                                            <p:txEl>
                                              <p:pRg st="5" end="5"/>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15">
                                            <p:txEl>
                                              <p:pRg st="6" end="6"/>
                                            </p:txEl>
                                          </p:spTgt>
                                        </p:tgtEl>
                                        <p:attrNameLst>
                                          <p:attrName>style.visibility</p:attrName>
                                        </p:attrNameLst>
                                      </p:cBhvr>
                                      <p:to>
                                        <p:strVal val="visible"/>
                                      </p:to>
                                    </p:set>
                                    <p:animEffect transition="in" filter="fade">
                                      <p:cBhvr>
                                        <p:cTn id="59" dur="500"/>
                                        <p:tgtEl>
                                          <p:spTgt spid="115">
                                            <p:txEl>
                                              <p:pRg st="6" end="6"/>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15">
                                            <p:txEl>
                                              <p:pRg st="7" end="7"/>
                                            </p:txEl>
                                          </p:spTgt>
                                        </p:tgtEl>
                                        <p:attrNameLst>
                                          <p:attrName>style.visibility</p:attrName>
                                        </p:attrNameLst>
                                      </p:cBhvr>
                                      <p:to>
                                        <p:strVal val="visible"/>
                                      </p:to>
                                    </p:set>
                                    <p:animEffect transition="in" filter="fade">
                                      <p:cBhvr>
                                        <p:cTn id="63" dur="500"/>
                                        <p:tgtEl>
                                          <p:spTgt spid="115">
                                            <p:txEl>
                                              <p:pRg st="7" end="7"/>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15">
                                            <p:txEl>
                                              <p:pRg st="8" end="8"/>
                                            </p:txEl>
                                          </p:spTgt>
                                        </p:tgtEl>
                                        <p:attrNameLst>
                                          <p:attrName>style.visibility</p:attrName>
                                        </p:attrNameLst>
                                      </p:cBhvr>
                                      <p:to>
                                        <p:strVal val="visible"/>
                                      </p:to>
                                    </p:set>
                                    <p:animEffect transition="in" filter="fade">
                                      <p:cBhvr>
                                        <p:cTn id="67" dur="500"/>
                                        <p:tgtEl>
                                          <p:spTgt spid="11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 pictures">
  <p:cSld name="2 pictures">
    <p:bg>
      <p:bgPr>
        <a:solidFill>
          <a:srgbClr val="D8D8D8"/>
        </a:solidFill>
        <a:effectLst/>
      </p:bgPr>
    </p:bg>
    <p:spTree>
      <p:nvGrpSpPr>
        <p:cNvPr id="1" name="Shape 116"/>
        <p:cNvGrpSpPr/>
        <p:nvPr/>
      </p:nvGrpSpPr>
      <p:grpSpPr>
        <a:xfrm>
          <a:off x="0" y="0"/>
          <a:ext cx="0" cy="0"/>
          <a:chOff x="0" y="0"/>
          <a:chExt cx="0" cy="0"/>
        </a:xfrm>
      </p:grpSpPr>
      <p:sp>
        <p:nvSpPr>
          <p:cNvPr id="117" name="Google Shape;117;p29"/>
          <p:cNvSpPr/>
          <p:nvPr/>
        </p:nvSpPr>
        <p:spPr>
          <a:xfrm>
            <a:off x="5644" y="203200"/>
            <a:ext cx="4566300" cy="533400"/>
          </a:xfrm>
          <a:prstGeom prst="rect">
            <a:avLst/>
          </a:prstGeom>
          <a:solidFill>
            <a:srgbClr val="3660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8" name="Google Shape;118;p29"/>
          <p:cNvSpPr>
            <a:spLocks noGrp="1"/>
          </p:cNvSpPr>
          <p:nvPr>
            <p:ph type="pic" idx="2"/>
          </p:nvPr>
        </p:nvSpPr>
        <p:spPr>
          <a:xfrm>
            <a:off x="4651199" y="-1"/>
            <a:ext cx="4492800" cy="3384000"/>
          </a:xfrm>
          <a:prstGeom prst="rect">
            <a:avLst/>
          </a:prstGeom>
          <a:solidFill>
            <a:srgbClr val="FFFFFF"/>
          </a:solidFill>
          <a:ln>
            <a:noFill/>
          </a:ln>
        </p:spPr>
        <p:txBody>
          <a:bodyPr spcFirstLastPara="1" wrap="square" lIns="91425" tIns="91425" rIns="91425" bIns="91425" anchor="ctr" anchorCtr="1">
            <a:noAutofit/>
          </a:bodyPr>
          <a:lstStyle>
            <a:lvl1pPr marL="373212" marR="0" lvl="0" indent="-373212" algn="ctr" rtl="0">
              <a:spcBef>
                <a:spcPts val="300"/>
              </a:spcBef>
              <a:spcAft>
                <a:spcPts val="0"/>
              </a:spcAft>
              <a:buClr>
                <a:srgbClr val="7F7F7F"/>
              </a:buClr>
              <a:buSzPts val="1500"/>
              <a:buFont typeface="Arial"/>
              <a:buNone/>
              <a:defRPr sz="1500" b="0" i="0" u="none" strike="noStrike" cap="none">
                <a:solidFill>
                  <a:srgbClr val="7F7F7F"/>
                </a:solidFill>
                <a:latin typeface="Trebuchet MS"/>
                <a:ea typeface="Trebuchet MS"/>
                <a:cs typeface="Trebuchet MS"/>
                <a:sym typeface="Trebuchet MS"/>
              </a:defRPr>
            </a:lvl1pPr>
            <a:lvl2pPr marL="808626" marR="0" lvl="1" indent="-313326" algn="l" rtl="0">
              <a:spcBef>
                <a:spcPts val="600"/>
              </a:spcBef>
              <a:spcAft>
                <a:spcPts val="0"/>
              </a:spcAft>
              <a:buClr>
                <a:schemeClr val="dk1"/>
              </a:buClr>
              <a:buSzPts val="3000"/>
              <a:buFont typeface="Arial"/>
              <a:buChar char="–"/>
              <a:defRPr sz="3000" b="0" i="0" u="none" strike="noStrike" cap="none">
                <a:solidFill>
                  <a:schemeClr val="dk1"/>
                </a:solidFill>
                <a:latin typeface="Trebuchet MS"/>
                <a:ea typeface="Trebuchet MS"/>
                <a:cs typeface="Trebuchet MS"/>
                <a:sym typeface="Trebuchet MS"/>
              </a:defRPr>
            </a:lvl2pPr>
            <a:lvl3pPr marL="1244041" marR="0" lvl="2" indent="-253441" algn="l" rtl="0">
              <a:spcBef>
                <a:spcPts val="520"/>
              </a:spcBef>
              <a:spcAft>
                <a:spcPts val="0"/>
              </a:spcAft>
              <a:buClr>
                <a:schemeClr val="dk1"/>
              </a:buClr>
              <a:buSzPts val="2600"/>
              <a:buFont typeface="Arial"/>
              <a:buChar char="•"/>
              <a:defRPr sz="2600" b="0" i="0" u="none" strike="noStrike" cap="none">
                <a:solidFill>
                  <a:schemeClr val="dk1"/>
                </a:solidFill>
                <a:latin typeface="Trebuchet MS"/>
                <a:ea typeface="Trebuchet MS"/>
                <a:cs typeface="Trebuchet MS"/>
                <a:sym typeface="Trebuchet MS"/>
              </a:defRPr>
            </a:lvl3pPr>
            <a:lvl4pPr marL="1741657" marR="0" lvl="3" indent="-255757"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4pPr>
            <a:lvl5pPr marL="2239274" marR="0" lvl="4" indent="-258074"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5pPr>
            <a:lvl6pPr marL="2736890" marR="0" lvl="5" indent="-26039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34507" marR="0" lvl="6" indent="-250007"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732123" marR="0" lvl="7" indent="-252323"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229740" marR="0" lvl="8" indent="-25464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
        <p:nvSpPr>
          <p:cNvPr id="119" name="Google Shape;119;p29"/>
          <p:cNvSpPr>
            <a:spLocks noGrp="1"/>
          </p:cNvSpPr>
          <p:nvPr>
            <p:ph type="pic" idx="3"/>
          </p:nvPr>
        </p:nvSpPr>
        <p:spPr>
          <a:xfrm>
            <a:off x="4651200" y="3441600"/>
            <a:ext cx="4492800" cy="3412800"/>
          </a:xfrm>
          <a:prstGeom prst="rect">
            <a:avLst/>
          </a:prstGeom>
          <a:solidFill>
            <a:srgbClr val="FFFFFF"/>
          </a:solidFill>
          <a:ln>
            <a:noFill/>
          </a:ln>
        </p:spPr>
        <p:txBody>
          <a:bodyPr spcFirstLastPara="1" wrap="square" lIns="91425" tIns="91425" rIns="91425" bIns="91425" anchor="ctr" anchorCtr="1">
            <a:noAutofit/>
          </a:bodyPr>
          <a:lstStyle>
            <a:lvl1pPr marL="373212" marR="0" lvl="0" indent="-373212" algn="ctr" rtl="0">
              <a:spcBef>
                <a:spcPts val="300"/>
              </a:spcBef>
              <a:spcAft>
                <a:spcPts val="0"/>
              </a:spcAft>
              <a:buClr>
                <a:srgbClr val="7F7F7F"/>
              </a:buClr>
              <a:buSzPts val="1500"/>
              <a:buFont typeface="Arial"/>
              <a:buNone/>
              <a:defRPr sz="1500" b="0" i="0" u="none" strike="noStrike" cap="none">
                <a:solidFill>
                  <a:srgbClr val="7F7F7F"/>
                </a:solidFill>
                <a:latin typeface="Trebuchet MS"/>
                <a:ea typeface="Trebuchet MS"/>
                <a:cs typeface="Trebuchet MS"/>
                <a:sym typeface="Trebuchet MS"/>
              </a:defRPr>
            </a:lvl1pPr>
            <a:lvl2pPr marL="808626" marR="0" lvl="1" indent="-313326" algn="l" rtl="0">
              <a:spcBef>
                <a:spcPts val="600"/>
              </a:spcBef>
              <a:spcAft>
                <a:spcPts val="0"/>
              </a:spcAft>
              <a:buClr>
                <a:schemeClr val="dk1"/>
              </a:buClr>
              <a:buSzPts val="3000"/>
              <a:buFont typeface="Arial"/>
              <a:buChar char="–"/>
              <a:defRPr sz="3000" b="0" i="0" u="none" strike="noStrike" cap="none">
                <a:solidFill>
                  <a:schemeClr val="dk1"/>
                </a:solidFill>
                <a:latin typeface="Trebuchet MS"/>
                <a:ea typeface="Trebuchet MS"/>
                <a:cs typeface="Trebuchet MS"/>
                <a:sym typeface="Trebuchet MS"/>
              </a:defRPr>
            </a:lvl2pPr>
            <a:lvl3pPr marL="1244041" marR="0" lvl="2" indent="-253441" algn="l" rtl="0">
              <a:spcBef>
                <a:spcPts val="520"/>
              </a:spcBef>
              <a:spcAft>
                <a:spcPts val="0"/>
              </a:spcAft>
              <a:buClr>
                <a:schemeClr val="dk1"/>
              </a:buClr>
              <a:buSzPts val="2600"/>
              <a:buFont typeface="Arial"/>
              <a:buChar char="•"/>
              <a:defRPr sz="2600" b="0" i="0" u="none" strike="noStrike" cap="none">
                <a:solidFill>
                  <a:schemeClr val="dk1"/>
                </a:solidFill>
                <a:latin typeface="Trebuchet MS"/>
                <a:ea typeface="Trebuchet MS"/>
                <a:cs typeface="Trebuchet MS"/>
                <a:sym typeface="Trebuchet MS"/>
              </a:defRPr>
            </a:lvl3pPr>
            <a:lvl4pPr marL="1741657" marR="0" lvl="3" indent="-255757"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4pPr>
            <a:lvl5pPr marL="2239274" marR="0" lvl="4" indent="-258074"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5pPr>
            <a:lvl6pPr marL="2736890" marR="0" lvl="5" indent="-26039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34507" marR="0" lvl="6" indent="-250007"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732123" marR="0" lvl="7" indent="-252323"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229740" marR="0" lvl="8" indent="-25464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pic>
        <p:nvPicPr>
          <p:cNvPr id="120" name="Google Shape;120;p29"/>
          <p:cNvPicPr preferRelativeResize="0"/>
          <p:nvPr/>
        </p:nvPicPr>
        <p:blipFill rotWithShape="1">
          <a:blip r:embed="rId2">
            <a:alphaModFix/>
          </a:blip>
          <a:srcRect/>
          <a:stretch/>
        </p:blipFill>
        <p:spPr>
          <a:xfrm>
            <a:off x="4572000" y="25400"/>
            <a:ext cx="57576" cy="6838455"/>
          </a:xfrm>
          <a:prstGeom prst="rect">
            <a:avLst/>
          </a:prstGeom>
          <a:noFill/>
          <a:ln>
            <a:noFill/>
          </a:ln>
        </p:spPr>
      </p:pic>
      <p:sp>
        <p:nvSpPr>
          <p:cNvPr id="121" name="Google Shape;121;p29"/>
          <p:cNvSpPr/>
          <p:nvPr/>
        </p:nvSpPr>
        <p:spPr>
          <a:xfrm>
            <a:off x="4622400" y="3388800"/>
            <a:ext cx="4521600" cy="4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 name="Google Shape;122;p29"/>
          <p:cNvSpPr txBox="1">
            <a:spLocks noGrp="1"/>
          </p:cNvSpPr>
          <p:nvPr>
            <p:ph type="body" idx="1"/>
          </p:nvPr>
        </p:nvSpPr>
        <p:spPr>
          <a:xfrm>
            <a:off x="31044" y="177800"/>
            <a:ext cx="4572000" cy="3810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440"/>
              </a:spcBef>
              <a:spcAft>
                <a:spcPts val="0"/>
              </a:spcAft>
              <a:buClr>
                <a:schemeClr val="lt1"/>
              </a:buClr>
              <a:buSzPts val="2200"/>
              <a:buFont typeface="Arial"/>
              <a:buNone/>
              <a:defRPr sz="2200" b="0" i="0" u="none" strike="noStrike" cap="none">
                <a:solidFill>
                  <a:schemeClr val="lt1"/>
                </a:solidFill>
                <a:latin typeface="Monda"/>
                <a:ea typeface="Monda"/>
                <a:cs typeface="Monda"/>
                <a:sym typeface="Monda"/>
              </a:defRPr>
            </a:lvl1pPr>
            <a:lvl2pPr marL="914400" marR="0" lvl="1"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2pPr>
            <a:lvl3pPr marL="1371600" marR="0" lvl="2"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3pPr>
            <a:lvl4pPr marL="1828800" marR="0" lvl="3"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4pPr>
            <a:lvl5pPr marL="2286000" marR="0" lvl="4"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
        <p:nvSpPr>
          <p:cNvPr id="123" name="Google Shape;123;p29"/>
          <p:cNvSpPr/>
          <p:nvPr/>
        </p:nvSpPr>
        <p:spPr>
          <a:xfrm>
            <a:off x="4615200" y="0"/>
            <a:ext cx="36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 name="Google Shape;124;p29"/>
          <p:cNvSpPr txBox="1">
            <a:spLocks noGrp="1"/>
          </p:cNvSpPr>
          <p:nvPr>
            <p:ph type="body" idx="4"/>
          </p:nvPr>
        </p:nvSpPr>
        <p:spPr>
          <a:xfrm>
            <a:off x="76201" y="889000"/>
            <a:ext cx="4495800" cy="57912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40"/>
              </a:spcBef>
              <a:spcAft>
                <a:spcPts val="0"/>
              </a:spcAft>
              <a:buClr>
                <a:srgbClr val="000000"/>
              </a:buClr>
              <a:buSzPts val="1200"/>
              <a:buFont typeface="Arial"/>
              <a:buNone/>
              <a:defRPr sz="1200" b="0" i="0" u="none" strike="noStrike" cap="none">
                <a:solidFill>
                  <a:srgbClr val="000000"/>
                </a:solidFill>
                <a:latin typeface="Monda"/>
                <a:ea typeface="Monda"/>
                <a:cs typeface="Monda"/>
                <a:sym typeface="Monda"/>
              </a:defRPr>
            </a:lvl1pPr>
            <a:lvl2pPr marL="914400" marR="0" lvl="1"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2pPr>
            <a:lvl3pPr marL="1371600" marR="0" lvl="2"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3pPr>
            <a:lvl4pPr marL="1828800" marR="0" lvl="3"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4pPr>
            <a:lvl5pPr marL="2286000" marR="0" lvl="4"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2">
                                            <p:txEl>
                                              <p:pRg st="0" end="0"/>
                                            </p:txEl>
                                          </p:spTgt>
                                        </p:tgtEl>
                                        <p:attrNameLst>
                                          <p:attrName>style.visibility</p:attrName>
                                        </p:attrNameLst>
                                      </p:cBhvr>
                                      <p:to>
                                        <p:strVal val="visible"/>
                                      </p:to>
                                    </p:set>
                                    <p:animEffect transition="in" filter="fade">
                                      <p:cBhvr>
                                        <p:cTn id="7" dur="500"/>
                                        <p:tgtEl>
                                          <p:spTgt spid="12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2">
                                            <p:txEl>
                                              <p:pRg st="1" end="1"/>
                                            </p:txEl>
                                          </p:spTgt>
                                        </p:tgtEl>
                                        <p:attrNameLst>
                                          <p:attrName>style.visibility</p:attrName>
                                        </p:attrNameLst>
                                      </p:cBhvr>
                                      <p:to>
                                        <p:strVal val="visible"/>
                                      </p:to>
                                    </p:set>
                                    <p:animEffect transition="in" filter="fade">
                                      <p:cBhvr>
                                        <p:cTn id="10" dur="500"/>
                                        <p:tgtEl>
                                          <p:spTgt spid="12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2">
                                            <p:txEl>
                                              <p:pRg st="2" end="2"/>
                                            </p:txEl>
                                          </p:spTgt>
                                        </p:tgtEl>
                                        <p:attrNameLst>
                                          <p:attrName>style.visibility</p:attrName>
                                        </p:attrNameLst>
                                      </p:cBhvr>
                                      <p:to>
                                        <p:strVal val="visible"/>
                                      </p:to>
                                    </p:set>
                                    <p:animEffect transition="in" filter="fade">
                                      <p:cBhvr>
                                        <p:cTn id="13" dur="500"/>
                                        <p:tgtEl>
                                          <p:spTgt spid="12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22">
                                            <p:txEl>
                                              <p:pRg st="3" end="3"/>
                                            </p:txEl>
                                          </p:spTgt>
                                        </p:tgtEl>
                                        <p:attrNameLst>
                                          <p:attrName>style.visibility</p:attrName>
                                        </p:attrNameLst>
                                      </p:cBhvr>
                                      <p:to>
                                        <p:strVal val="visible"/>
                                      </p:to>
                                    </p:set>
                                    <p:animEffect transition="in" filter="fade">
                                      <p:cBhvr>
                                        <p:cTn id="16" dur="500"/>
                                        <p:tgtEl>
                                          <p:spTgt spid="12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22">
                                            <p:txEl>
                                              <p:pRg st="4" end="4"/>
                                            </p:txEl>
                                          </p:spTgt>
                                        </p:tgtEl>
                                        <p:attrNameLst>
                                          <p:attrName>style.visibility</p:attrName>
                                        </p:attrNameLst>
                                      </p:cBhvr>
                                      <p:to>
                                        <p:strVal val="visible"/>
                                      </p:to>
                                    </p:set>
                                    <p:animEffect transition="in" filter="fade">
                                      <p:cBhvr>
                                        <p:cTn id="19" dur="500"/>
                                        <p:tgtEl>
                                          <p:spTgt spid="12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22">
                                            <p:txEl>
                                              <p:pRg st="5" end="5"/>
                                            </p:txEl>
                                          </p:spTgt>
                                        </p:tgtEl>
                                        <p:attrNameLst>
                                          <p:attrName>style.visibility</p:attrName>
                                        </p:attrNameLst>
                                      </p:cBhvr>
                                      <p:to>
                                        <p:strVal val="visible"/>
                                      </p:to>
                                    </p:set>
                                    <p:animEffect transition="in" filter="fade">
                                      <p:cBhvr>
                                        <p:cTn id="22" dur="500"/>
                                        <p:tgtEl>
                                          <p:spTgt spid="12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22">
                                            <p:txEl>
                                              <p:pRg st="6" end="6"/>
                                            </p:txEl>
                                          </p:spTgt>
                                        </p:tgtEl>
                                        <p:attrNameLst>
                                          <p:attrName>style.visibility</p:attrName>
                                        </p:attrNameLst>
                                      </p:cBhvr>
                                      <p:to>
                                        <p:strVal val="visible"/>
                                      </p:to>
                                    </p:set>
                                    <p:animEffect transition="in" filter="fade">
                                      <p:cBhvr>
                                        <p:cTn id="25" dur="500"/>
                                        <p:tgtEl>
                                          <p:spTgt spid="12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22">
                                            <p:txEl>
                                              <p:pRg st="7" end="7"/>
                                            </p:txEl>
                                          </p:spTgt>
                                        </p:tgtEl>
                                        <p:attrNameLst>
                                          <p:attrName>style.visibility</p:attrName>
                                        </p:attrNameLst>
                                      </p:cBhvr>
                                      <p:to>
                                        <p:strVal val="visible"/>
                                      </p:to>
                                    </p:set>
                                    <p:animEffect transition="in" filter="fade">
                                      <p:cBhvr>
                                        <p:cTn id="28" dur="500"/>
                                        <p:tgtEl>
                                          <p:spTgt spid="122">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22">
                                            <p:txEl>
                                              <p:pRg st="8" end="8"/>
                                            </p:txEl>
                                          </p:spTgt>
                                        </p:tgtEl>
                                        <p:attrNameLst>
                                          <p:attrName>style.visibility</p:attrName>
                                        </p:attrNameLst>
                                      </p:cBhvr>
                                      <p:to>
                                        <p:strVal val="visible"/>
                                      </p:to>
                                    </p:set>
                                    <p:animEffect transition="in" filter="fade">
                                      <p:cBhvr>
                                        <p:cTn id="31" dur="500"/>
                                        <p:tgtEl>
                                          <p:spTgt spid="122">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24">
                                            <p:txEl>
                                              <p:pRg st="0" end="0"/>
                                            </p:txEl>
                                          </p:spTgt>
                                        </p:tgtEl>
                                        <p:attrNameLst>
                                          <p:attrName>style.visibility</p:attrName>
                                        </p:attrNameLst>
                                      </p:cBhvr>
                                      <p:to>
                                        <p:strVal val="visible"/>
                                      </p:to>
                                    </p:set>
                                    <p:animEffect transition="in" filter="fade">
                                      <p:cBhvr>
                                        <p:cTn id="35" dur="500"/>
                                        <p:tgtEl>
                                          <p:spTgt spid="124">
                                            <p:txEl>
                                              <p:pRg st="0" end="0"/>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24">
                                            <p:txEl>
                                              <p:pRg st="1" end="1"/>
                                            </p:txEl>
                                          </p:spTgt>
                                        </p:tgtEl>
                                        <p:attrNameLst>
                                          <p:attrName>style.visibility</p:attrName>
                                        </p:attrNameLst>
                                      </p:cBhvr>
                                      <p:to>
                                        <p:strVal val="visible"/>
                                      </p:to>
                                    </p:set>
                                    <p:animEffect transition="in" filter="fade">
                                      <p:cBhvr>
                                        <p:cTn id="39" dur="500"/>
                                        <p:tgtEl>
                                          <p:spTgt spid="124">
                                            <p:txEl>
                                              <p:pRg st="1" end="1"/>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124">
                                            <p:txEl>
                                              <p:pRg st="2" end="2"/>
                                            </p:txEl>
                                          </p:spTgt>
                                        </p:tgtEl>
                                        <p:attrNameLst>
                                          <p:attrName>style.visibility</p:attrName>
                                        </p:attrNameLst>
                                      </p:cBhvr>
                                      <p:to>
                                        <p:strVal val="visible"/>
                                      </p:to>
                                    </p:set>
                                    <p:animEffect transition="in" filter="fade">
                                      <p:cBhvr>
                                        <p:cTn id="43" dur="500"/>
                                        <p:tgtEl>
                                          <p:spTgt spid="124">
                                            <p:txEl>
                                              <p:pRg st="2" end="2"/>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24">
                                            <p:txEl>
                                              <p:pRg st="3" end="3"/>
                                            </p:txEl>
                                          </p:spTgt>
                                        </p:tgtEl>
                                        <p:attrNameLst>
                                          <p:attrName>style.visibility</p:attrName>
                                        </p:attrNameLst>
                                      </p:cBhvr>
                                      <p:to>
                                        <p:strVal val="visible"/>
                                      </p:to>
                                    </p:set>
                                    <p:animEffect transition="in" filter="fade">
                                      <p:cBhvr>
                                        <p:cTn id="47" dur="500"/>
                                        <p:tgtEl>
                                          <p:spTgt spid="124">
                                            <p:txEl>
                                              <p:pRg st="3" end="3"/>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24">
                                            <p:txEl>
                                              <p:pRg st="4" end="4"/>
                                            </p:txEl>
                                          </p:spTgt>
                                        </p:tgtEl>
                                        <p:attrNameLst>
                                          <p:attrName>style.visibility</p:attrName>
                                        </p:attrNameLst>
                                      </p:cBhvr>
                                      <p:to>
                                        <p:strVal val="visible"/>
                                      </p:to>
                                    </p:set>
                                    <p:animEffect transition="in" filter="fade">
                                      <p:cBhvr>
                                        <p:cTn id="51" dur="500"/>
                                        <p:tgtEl>
                                          <p:spTgt spid="124">
                                            <p:txEl>
                                              <p:pRg st="4" end="4"/>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24">
                                            <p:txEl>
                                              <p:pRg st="5" end="5"/>
                                            </p:txEl>
                                          </p:spTgt>
                                        </p:tgtEl>
                                        <p:attrNameLst>
                                          <p:attrName>style.visibility</p:attrName>
                                        </p:attrNameLst>
                                      </p:cBhvr>
                                      <p:to>
                                        <p:strVal val="visible"/>
                                      </p:to>
                                    </p:set>
                                    <p:animEffect transition="in" filter="fade">
                                      <p:cBhvr>
                                        <p:cTn id="55" dur="500"/>
                                        <p:tgtEl>
                                          <p:spTgt spid="124">
                                            <p:txEl>
                                              <p:pRg st="5" end="5"/>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24">
                                            <p:txEl>
                                              <p:pRg st="6" end="6"/>
                                            </p:txEl>
                                          </p:spTgt>
                                        </p:tgtEl>
                                        <p:attrNameLst>
                                          <p:attrName>style.visibility</p:attrName>
                                        </p:attrNameLst>
                                      </p:cBhvr>
                                      <p:to>
                                        <p:strVal val="visible"/>
                                      </p:to>
                                    </p:set>
                                    <p:animEffect transition="in" filter="fade">
                                      <p:cBhvr>
                                        <p:cTn id="59" dur="500"/>
                                        <p:tgtEl>
                                          <p:spTgt spid="124">
                                            <p:txEl>
                                              <p:pRg st="6" end="6"/>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24">
                                            <p:txEl>
                                              <p:pRg st="7" end="7"/>
                                            </p:txEl>
                                          </p:spTgt>
                                        </p:tgtEl>
                                        <p:attrNameLst>
                                          <p:attrName>style.visibility</p:attrName>
                                        </p:attrNameLst>
                                      </p:cBhvr>
                                      <p:to>
                                        <p:strVal val="visible"/>
                                      </p:to>
                                    </p:set>
                                    <p:animEffect transition="in" filter="fade">
                                      <p:cBhvr>
                                        <p:cTn id="63" dur="500"/>
                                        <p:tgtEl>
                                          <p:spTgt spid="124">
                                            <p:txEl>
                                              <p:pRg st="7" end="7"/>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24">
                                            <p:txEl>
                                              <p:pRg st="8" end="8"/>
                                            </p:txEl>
                                          </p:spTgt>
                                        </p:tgtEl>
                                        <p:attrNameLst>
                                          <p:attrName>style.visibility</p:attrName>
                                        </p:attrNameLst>
                                      </p:cBhvr>
                                      <p:to>
                                        <p:strVal val="visible"/>
                                      </p:to>
                                    </p:set>
                                    <p:animEffect transition="in" filter="fade">
                                      <p:cBhvr>
                                        <p:cTn id="67" dur="500"/>
                                        <p:tgtEl>
                                          <p:spTgt spid="12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8_2 pictures">
  <p:cSld name="8_2 pictures">
    <p:bg>
      <p:bgPr>
        <a:solidFill>
          <a:srgbClr val="D8D8D8"/>
        </a:solidFill>
        <a:effectLst/>
      </p:bgPr>
    </p:bg>
    <p:spTree>
      <p:nvGrpSpPr>
        <p:cNvPr id="1" name="Shape 125"/>
        <p:cNvGrpSpPr/>
        <p:nvPr/>
      </p:nvGrpSpPr>
      <p:grpSpPr>
        <a:xfrm>
          <a:off x="0" y="0"/>
          <a:ext cx="0" cy="0"/>
          <a:chOff x="0" y="0"/>
          <a:chExt cx="0" cy="0"/>
        </a:xfrm>
      </p:grpSpPr>
      <p:sp>
        <p:nvSpPr>
          <p:cNvPr id="126" name="Google Shape;126;p30"/>
          <p:cNvSpPr/>
          <p:nvPr/>
        </p:nvSpPr>
        <p:spPr>
          <a:xfrm>
            <a:off x="5644" y="203200"/>
            <a:ext cx="4566300" cy="533400"/>
          </a:xfrm>
          <a:prstGeom prst="rect">
            <a:avLst/>
          </a:prstGeom>
          <a:solidFill>
            <a:srgbClr val="3660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 name="Google Shape;127;p30"/>
          <p:cNvSpPr txBox="1">
            <a:spLocks noGrp="1"/>
          </p:cNvSpPr>
          <p:nvPr>
            <p:ph type="body" idx="1"/>
          </p:nvPr>
        </p:nvSpPr>
        <p:spPr>
          <a:xfrm>
            <a:off x="31044" y="177800"/>
            <a:ext cx="4572000" cy="3810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440"/>
              </a:spcBef>
              <a:spcAft>
                <a:spcPts val="0"/>
              </a:spcAft>
              <a:buClr>
                <a:schemeClr val="lt1"/>
              </a:buClr>
              <a:buSzPts val="2200"/>
              <a:buFont typeface="Arial"/>
              <a:buNone/>
              <a:defRPr sz="2200" b="0" i="0" u="none" strike="noStrike" cap="none">
                <a:solidFill>
                  <a:schemeClr val="lt1"/>
                </a:solidFill>
                <a:latin typeface="Monda"/>
                <a:ea typeface="Monda"/>
                <a:cs typeface="Monda"/>
                <a:sym typeface="Monda"/>
              </a:defRPr>
            </a:lvl1pPr>
            <a:lvl2pPr marL="914400" marR="0" lvl="1"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2pPr>
            <a:lvl3pPr marL="1371600" marR="0" lvl="2"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3pPr>
            <a:lvl4pPr marL="1828800" marR="0" lvl="3"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4pPr>
            <a:lvl5pPr marL="2286000" marR="0" lvl="4"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7">
                                            <p:txEl>
                                              <p:pRg st="0" end="0"/>
                                            </p:txEl>
                                          </p:spTgt>
                                        </p:tgtEl>
                                        <p:attrNameLst>
                                          <p:attrName>style.visibility</p:attrName>
                                        </p:attrNameLst>
                                      </p:cBhvr>
                                      <p:to>
                                        <p:strVal val="visible"/>
                                      </p:to>
                                    </p:set>
                                    <p:animEffect transition="in" filter="fade">
                                      <p:cBhvr>
                                        <p:cTn id="7" dur="500"/>
                                        <p:tgtEl>
                                          <p:spTgt spid="12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7">
                                            <p:txEl>
                                              <p:pRg st="1" end="1"/>
                                            </p:txEl>
                                          </p:spTgt>
                                        </p:tgtEl>
                                        <p:attrNameLst>
                                          <p:attrName>style.visibility</p:attrName>
                                        </p:attrNameLst>
                                      </p:cBhvr>
                                      <p:to>
                                        <p:strVal val="visible"/>
                                      </p:to>
                                    </p:set>
                                    <p:animEffect transition="in" filter="fade">
                                      <p:cBhvr>
                                        <p:cTn id="10" dur="500"/>
                                        <p:tgtEl>
                                          <p:spTgt spid="12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7">
                                            <p:txEl>
                                              <p:pRg st="2" end="2"/>
                                            </p:txEl>
                                          </p:spTgt>
                                        </p:tgtEl>
                                        <p:attrNameLst>
                                          <p:attrName>style.visibility</p:attrName>
                                        </p:attrNameLst>
                                      </p:cBhvr>
                                      <p:to>
                                        <p:strVal val="visible"/>
                                      </p:to>
                                    </p:set>
                                    <p:animEffect transition="in" filter="fade">
                                      <p:cBhvr>
                                        <p:cTn id="13" dur="500"/>
                                        <p:tgtEl>
                                          <p:spTgt spid="12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27">
                                            <p:txEl>
                                              <p:pRg st="3" end="3"/>
                                            </p:txEl>
                                          </p:spTgt>
                                        </p:tgtEl>
                                        <p:attrNameLst>
                                          <p:attrName>style.visibility</p:attrName>
                                        </p:attrNameLst>
                                      </p:cBhvr>
                                      <p:to>
                                        <p:strVal val="visible"/>
                                      </p:to>
                                    </p:set>
                                    <p:animEffect transition="in" filter="fade">
                                      <p:cBhvr>
                                        <p:cTn id="16" dur="500"/>
                                        <p:tgtEl>
                                          <p:spTgt spid="12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27">
                                            <p:txEl>
                                              <p:pRg st="4" end="4"/>
                                            </p:txEl>
                                          </p:spTgt>
                                        </p:tgtEl>
                                        <p:attrNameLst>
                                          <p:attrName>style.visibility</p:attrName>
                                        </p:attrNameLst>
                                      </p:cBhvr>
                                      <p:to>
                                        <p:strVal val="visible"/>
                                      </p:to>
                                    </p:set>
                                    <p:animEffect transition="in" filter="fade">
                                      <p:cBhvr>
                                        <p:cTn id="19" dur="500"/>
                                        <p:tgtEl>
                                          <p:spTgt spid="12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27">
                                            <p:txEl>
                                              <p:pRg st="5" end="5"/>
                                            </p:txEl>
                                          </p:spTgt>
                                        </p:tgtEl>
                                        <p:attrNameLst>
                                          <p:attrName>style.visibility</p:attrName>
                                        </p:attrNameLst>
                                      </p:cBhvr>
                                      <p:to>
                                        <p:strVal val="visible"/>
                                      </p:to>
                                    </p:set>
                                    <p:animEffect transition="in" filter="fade">
                                      <p:cBhvr>
                                        <p:cTn id="22" dur="500"/>
                                        <p:tgtEl>
                                          <p:spTgt spid="12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27">
                                            <p:txEl>
                                              <p:pRg st="6" end="6"/>
                                            </p:txEl>
                                          </p:spTgt>
                                        </p:tgtEl>
                                        <p:attrNameLst>
                                          <p:attrName>style.visibility</p:attrName>
                                        </p:attrNameLst>
                                      </p:cBhvr>
                                      <p:to>
                                        <p:strVal val="visible"/>
                                      </p:to>
                                    </p:set>
                                    <p:animEffect transition="in" filter="fade">
                                      <p:cBhvr>
                                        <p:cTn id="25" dur="500"/>
                                        <p:tgtEl>
                                          <p:spTgt spid="12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27">
                                            <p:txEl>
                                              <p:pRg st="7" end="7"/>
                                            </p:txEl>
                                          </p:spTgt>
                                        </p:tgtEl>
                                        <p:attrNameLst>
                                          <p:attrName>style.visibility</p:attrName>
                                        </p:attrNameLst>
                                      </p:cBhvr>
                                      <p:to>
                                        <p:strVal val="visible"/>
                                      </p:to>
                                    </p:set>
                                    <p:animEffect transition="in" filter="fade">
                                      <p:cBhvr>
                                        <p:cTn id="28" dur="500"/>
                                        <p:tgtEl>
                                          <p:spTgt spid="127">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27">
                                            <p:txEl>
                                              <p:pRg st="8" end="8"/>
                                            </p:txEl>
                                          </p:spTgt>
                                        </p:tgtEl>
                                        <p:attrNameLst>
                                          <p:attrName>style.visibility</p:attrName>
                                        </p:attrNameLst>
                                      </p:cBhvr>
                                      <p:to>
                                        <p:strVal val="visible"/>
                                      </p:to>
                                    </p:set>
                                    <p:animEffect transition="in" filter="fade">
                                      <p:cBhvr>
                                        <p:cTn id="31" dur="500"/>
                                        <p:tgtEl>
                                          <p:spTgt spid="12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3_2 pictures">
  <p:cSld name="3_2 pictures">
    <p:bg>
      <p:bgPr>
        <a:solidFill>
          <a:srgbClr val="D8D8D8"/>
        </a:solidFill>
        <a:effectLst/>
      </p:bgPr>
    </p:bg>
    <p:spTree>
      <p:nvGrpSpPr>
        <p:cNvPr id="1" name="Shape 128"/>
        <p:cNvGrpSpPr/>
        <p:nvPr/>
      </p:nvGrpSpPr>
      <p:grpSpPr>
        <a:xfrm>
          <a:off x="0" y="0"/>
          <a:ext cx="0" cy="0"/>
          <a:chOff x="0" y="0"/>
          <a:chExt cx="0" cy="0"/>
        </a:xfrm>
      </p:grpSpPr>
      <p:sp>
        <p:nvSpPr>
          <p:cNvPr id="129" name="Google Shape;129;p31"/>
          <p:cNvSpPr/>
          <p:nvPr/>
        </p:nvSpPr>
        <p:spPr>
          <a:xfrm>
            <a:off x="5644" y="203200"/>
            <a:ext cx="4566300" cy="533400"/>
          </a:xfrm>
          <a:prstGeom prst="rect">
            <a:avLst/>
          </a:prstGeom>
          <a:solidFill>
            <a:srgbClr val="3660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 name="Google Shape;130;p31"/>
          <p:cNvSpPr txBox="1">
            <a:spLocks noGrp="1"/>
          </p:cNvSpPr>
          <p:nvPr>
            <p:ph type="body" idx="1"/>
          </p:nvPr>
        </p:nvSpPr>
        <p:spPr>
          <a:xfrm>
            <a:off x="31044" y="177800"/>
            <a:ext cx="4572000" cy="3810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440"/>
              </a:spcBef>
              <a:spcAft>
                <a:spcPts val="0"/>
              </a:spcAft>
              <a:buClr>
                <a:schemeClr val="lt1"/>
              </a:buClr>
              <a:buSzPts val="2200"/>
              <a:buFont typeface="Arial"/>
              <a:buNone/>
              <a:defRPr sz="2200" b="0" i="0" u="none" strike="noStrike" cap="none">
                <a:solidFill>
                  <a:schemeClr val="lt1"/>
                </a:solidFill>
                <a:latin typeface="Monda"/>
                <a:ea typeface="Monda"/>
                <a:cs typeface="Monda"/>
                <a:sym typeface="Monda"/>
              </a:defRPr>
            </a:lvl1pPr>
            <a:lvl2pPr marL="914400" marR="0" lvl="1"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2pPr>
            <a:lvl3pPr marL="1371600" marR="0" lvl="2"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3pPr>
            <a:lvl4pPr marL="1828800" marR="0" lvl="3"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4pPr>
            <a:lvl5pPr marL="2286000" marR="0" lvl="4"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0">
                                            <p:txEl>
                                              <p:pRg st="0" end="0"/>
                                            </p:txEl>
                                          </p:spTgt>
                                        </p:tgtEl>
                                        <p:attrNameLst>
                                          <p:attrName>style.visibility</p:attrName>
                                        </p:attrNameLst>
                                      </p:cBhvr>
                                      <p:to>
                                        <p:strVal val="visible"/>
                                      </p:to>
                                    </p:set>
                                    <p:animEffect transition="in" filter="fade">
                                      <p:cBhvr>
                                        <p:cTn id="7" dur="500"/>
                                        <p:tgtEl>
                                          <p:spTgt spid="13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0">
                                            <p:txEl>
                                              <p:pRg st="1" end="1"/>
                                            </p:txEl>
                                          </p:spTgt>
                                        </p:tgtEl>
                                        <p:attrNameLst>
                                          <p:attrName>style.visibility</p:attrName>
                                        </p:attrNameLst>
                                      </p:cBhvr>
                                      <p:to>
                                        <p:strVal val="visible"/>
                                      </p:to>
                                    </p:set>
                                    <p:animEffect transition="in" filter="fade">
                                      <p:cBhvr>
                                        <p:cTn id="10" dur="500"/>
                                        <p:tgtEl>
                                          <p:spTgt spid="13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0">
                                            <p:txEl>
                                              <p:pRg st="2" end="2"/>
                                            </p:txEl>
                                          </p:spTgt>
                                        </p:tgtEl>
                                        <p:attrNameLst>
                                          <p:attrName>style.visibility</p:attrName>
                                        </p:attrNameLst>
                                      </p:cBhvr>
                                      <p:to>
                                        <p:strVal val="visible"/>
                                      </p:to>
                                    </p:set>
                                    <p:animEffect transition="in" filter="fade">
                                      <p:cBhvr>
                                        <p:cTn id="13" dur="500"/>
                                        <p:tgtEl>
                                          <p:spTgt spid="13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0">
                                            <p:txEl>
                                              <p:pRg st="3" end="3"/>
                                            </p:txEl>
                                          </p:spTgt>
                                        </p:tgtEl>
                                        <p:attrNameLst>
                                          <p:attrName>style.visibility</p:attrName>
                                        </p:attrNameLst>
                                      </p:cBhvr>
                                      <p:to>
                                        <p:strVal val="visible"/>
                                      </p:to>
                                    </p:set>
                                    <p:animEffect transition="in" filter="fade">
                                      <p:cBhvr>
                                        <p:cTn id="16" dur="500"/>
                                        <p:tgtEl>
                                          <p:spTgt spid="130">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0">
                                            <p:txEl>
                                              <p:pRg st="4" end="4"/>
                                            </p:txEl>
                                          </p:spTgt>
                                        </p:tgtEl>
                                        <p:attrNameLst>
                                          <p:attrName>style.visibility</p:attrName>
                                        </p:attrNameLst>
                                      </p:cBhvr>
                                      <p:to>
                                        <p:strVal val="visible"/>
                                      </p:to>
                                    </p:set>
                                    <p:animEffect transition="in" filter="fade">
                                      <p:cBhvr>
                                        <p:cTn id="19" dur="500"/>
                                        <p:tgtEl>
                                          <p:spTgt spid="130">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30">
                                            <p:txEl>
                                              <p:pRg st="5" end="5"/>
                                            </p:txEl>
                                          </p:spTgt>
                                        </p:tgtEl>
                                        <p:attrNameLst>
                                          <p:attrName>style.visibility</p:attrName>
                                        </p:attrNameLst>
                                      </p:cBhvr>
                                      <p:to>
                                        <p:strVal val="visible"/>
                                      </p:to>
                                    </p:set>
                                    <p:animEffect transition="in" filter="fade">
                                      <p:cBhvr>
                                        <p:cTn id="22" dur="500"/>
                                        <p:tgtEl>
                                          <p:spTgt spid="130">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30">
                                            <p:txEl>
                                              <p:pRg st="6" end="6"/>
                                            </p:txEl>
                                          </p:spTgt>
                                        </p:tgtEl>
                                        <p:attrNameLst>
                                          <p:attrName>style.visibility</p:attrName>
                                        </p:attrNameLst>
                                      </p:cBhvr>
                                      <p:to>
                                        <p:strVal val="visible"/>
                                      </p:to>
                                    </p:set>
                                    <p:animEffect transition="in" filter="fade">
                                      <p:cBhvr>
                                        <p:cTn id="25" dur="500"/>
                                        <p:tgtEl>
                                          <p:spTgt spid="130">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30">
                                            <p:txEl>
                                              <p:pRg st="7" end="7"/>
                                            </p:txEl>
                                          </p:spTgt>
                                        </p:tgtEl>
                                        <p:attrNameLst>
                                          <p:attrName>style.visibility</p:attrName>
                                        </p:attrNameLst>
                                      </p:cBhvr>
                                      <p:to>
                                        <p:strVal val="visible"/>
                                      </p:to>
                                    </p:set>
                                    <p:animEffect transition="in" filter="fade">
                                      <p:cBhvr>
                                        <p:cTn id="28" dur="500"/>
                                        <p:tgtEl>
                                          <p:spTgt spid="130">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30">
                                            <p:txEl>
                                              <p:pRg st="8" end="8"/>
                                            </p:txEl>
                                          </p:spTgt>
                                        </p:tgtEl>
                                        <p:attrNameLst>
                                          <p:attrName>style.visibility</p:attrName>
                                        </p:attrNameLst>
                                      </p:cBhvr>
                                      <p:to>
                                        <p:strVal val="visible"/>
                                      </p:to>
                                    </p:set>
                                    <p:animEffect transition="in" filter="fade">
                                      <p:cBhvr>
                                        <p:cTn id="31" dur="500"/>
                                        <p:tgtEl>
                                          <p:spTgt spid="13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 picture">
  <p:cSld name="1 picture">
    <p:bg>
      <p:bgPr>
        <a:solidFill>
          <a:srgbClr val="D8D8D8"/>
        </a:solidFill>
        <a:effectLst/>
      </p:bgPr>
    </p:bg>
    <p:spTree>
      <p:nvGrpSpPr>
        <p:cNvPr id="1" name="Shape 131"/>
        <p:cNvGrpSpPr/>
        <p:nvPr/>
      </p:nvGrpSpPr>
      <p:grpSpPr>
        <a:xfrm>
          <a:off x="0" y="0"/>
          <a:ext cx="0" cy="0"/>
          <a:chOff x="0" y="0"/>
          <a:chExt cx="0" cy="0"/>
        </a:xfrm>
      </p:grpSpPr>
      <p:sp>
        <p:nvSpPr>
          <p:cNvPr id="132" name="Google Shape;132;p32"/>
          <p:cNvSpPr/>
          <p:nvPr/>
        </p:nvSpPr>
        <p:spPr>
          <a:xfrm>
            <a:off x="5644" y="203200"/>
            <a:ext cx="4566300" cy="533400"/>
          </a:xfrm>
          <a:prstGeom prst="rect">
            <a:avLst/>
          </a:prstGeom>
          <a:solidFill>
            <a:srgbClr val="3660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32"/>
          <p:cNvSpPr txBox="1">
            <a:spLocks noGrp="1"/>
          </p:cNvSpPr>
          <p:nvPr>
            <p:ph type="body" idx="1"/>
          </p:nvPr>
        </p:nvSpPr>
        <p:spPr>
          <a:xfrm>
            <a:off x="31044" y="177800"/>
            <a:ext cx="4572000" cy="3810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440"/>
              </a:spcBef>
              <a:spcAft>
                <a:spcPts val="0"/>
              </a:spcAft>
              <a:buClr>
                <a:schemeClr val="lt1"/>
              </a:buClr>
              <a:buSzPts val="2200"/>
              <a:buFont typeface="Arial"/>
              <a:buNone/>
              <a:defRPr sz="2200" b="0" i="0" u="none" strike="noStrike" cap="none">
                <a:solidFill>
                  <a:schemeClr val="lt1"/>
                </a:solidFill>
                <a:latin typeface="Monda"/>
                <a:ea typeface="Monda"/>
                <a:cs typeface="Monda"/>
                <a:sym typeface="Monda"/>
              </a:defRPr>
            </a:lvl1pPr>
            <a:lvl2pPr marL="914400" marR="0" lvl="1"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2pPr>
            <a:lvl3pPr marL="1371600" marR="0" lvl="2"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3pPr>
            <a:lvl4pPr marL="1828800" marR="0" lvl="3"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4pPr>
            <a:lvl5pPr marL="2286000" marR="0" lvl="4"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
        <p:nvSpPr>
          <p:cNvPr id="134" name="Google Shape;134;p32"/>
          <p:cNvSpPr txBox="1">
            <a:spLocks noGrp="1"/>
          </p:cNvSpPr>
          <p:nvPr>
            <p:ph type="body" idx="2"/>
          </p:nvPr>
        </p:nvSpPr>
        <p:spPr>
          <a:xfrm>
            <a:off x="76201" y="889000"/>
            <a:ext cx="4495800" cy="57912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240"/>
              </a:spcBef>
              <a:spcAft>
                <a:spcPts val="0"/>
              </a:spcAft>
              <a:buClr>
                <a:srgbClr val="000000"/>
              </a:buClr>
              <a:buSzPts val="1200"/>
              <a:buFont typeface="Arial"/>
              <a:buNone/>
              <a:defRPr sz="1200" b="0" i="0" u="none" strike="noStrike" cap="none">
                <a:solidFill>
                  <a:srgbClr val="000000"/>
                </a:solidFill>
                <a:latin typeface="Monda"/>
                <a:ea typeface="Monda"/>
                <a:cs typeface="Monda"/>
                <a:sym typeface="Monda"/>
              </a:defRPr>
            </a:lvl1pPr>
            <a:lvl2pPr marL="914400" marR="0" lvl="1"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2pPr>
            <a:lvl3pPr marL="1371600" marR="0" lvl="2"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3pPr>
            <a:lvl4pPr marL="1828800" marR="0" lvl="3"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4pPr>
            <a:lvl5pPr marL="2286000" marR="0" lvl="4" indent="-228600" algn="l" rtl="0">
              <a:spcBef>
                <a:spcPts val="240"/>
              </a:spcBef>
              <a:spcAft>
                <a:spcPts val="0"/>
              </a:spcAft>
              <a:buClr>
                <a:srgbClr val="3F3F3F"/>
              </a:buClr>
              <a:buSzPts val="1200"/>
              <a:buFont typeface="Arial"/>
              <a:buNone/>
              <a:defRPr sz="1200" b="0"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
                                            <p:txEl>
                                              <p:pRg st="0" end="0"/>
                                            </p:txEl>
                                          </p:spTgt>
                                        </p:tgtEl>
                                        <p:attrNameLst>
                                          <p:attrName>style.visibility</p:attrName>
                                        </p:attrNameLst>
                                      </p:cBhvr>
                                      <p:to>
                                        <p:strVal val="visible"/>
                                      </p:to>
                                    </p:set>
                                    <p:animEffect transition="in" filter="fade">
                                      <p:cBhvr>
                                        <p:cTn id="7" dur="500"/>
                                        <p:tgtEl>
                                          <p:spTgt spid="13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3">
                                            <p:txEl>
                                              <p:pRg st="1" end="1"/>
                                            </p:txEl>
                                          </p:spTgt>
                                        </p:tgtEl>
                                        <p:attrNameLst>
                                          <p:attrName>style.visibility</p:attrName>
                                        </p:attrNameLst>
                                      </p:cBhvr>
                                      <p:to>
                                        <p:strVal val="visible"/>
                                      </p:to>
                                    </p:set>
                                    <p:animEffect transition="in" filter="fade">
                                      <p:cBhvr>
                                        <p:cTn id="10" dur="500"/>
                                        <p:tgtEl>
                                          <p:spTgt spid="13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3">
                                            <p:txEl>
                                              <p:pRg st="2" end="2"/>
                                            </p:txEl>
                                          </p:spTgt>
                                        </p:tgtEl>
                                        <p:attrNameLst>
                                          <p:attrName>style.visibility</p:attrName>
                                        </p:attrNameLst>
                                      </p:cBhvr>
                                      <p:to>
                                        <p:strVal val="visible"/>
                                      </p:to>
                                    </p:set>
                                    <p:animEffect transition="in" filter="fade">
                                      <p:cBhvr>
                                        <p:cTn id="13" dur="500"/>
                                        <p:tgtEl>
                                          <p:spTgt spid="13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3">
                                            <p:txEl>
                                              <p:pRg st="3" end="3"/>
                                            </p:txEl>
                                          </p:spTgt>
                                        </p:tgtEl>
                                        <p:attrNameLst>
                                          <p:attrName>style.visibility</p:attrName>
                                        </p:attrNameLst>
                                      </p:cBhvr>
                                      <p:to>
                                        <p:strVal val="visible"/>
                                      </p:to>
                                    </p:set>
                                    <p:animEffect transition="in" filter="fade">
                                      <p:cBhvr>
                                        <p:cTn id="16" dur="500"/>
                                        <p:tgtEl>
                                          <p:spTgt spid="13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3">
                                            <p:txEl>
                                              <p:pRg st="4" end="4"/>
                                            </p:txEl>
                                          </p:spTgt>
                                        </p:tgtEl>
                                        <p:attrNameLst>
                                          <p:attrName>style.visibility</p:attrName>
                                        </p:attrNameLst>
                                      </p:cBhvr>
                                      <p:to>
                                        <p:strVal val="visible"/>
                                      </p:to>
                                    </p:set>
                                    <p:animEffect transition="in" filter="fade">
                                      <p:cBhvr>
                                        <p:cTn id="19" dur="500"/>
                                        <p:tgtEl>
                                          <p:spTgt spid="13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33">
                                            <p:txEl>
                                              <p:pRg st="5" end="5"/>
                                            </p:txEl>
                                          </p:spTgt>
                                        </p:tgtEl>
                                        <p:attrNameLst>
                                          <p:attrName>style.visibility</p:attrName>
                                        </p:attrNameLst>
                                      </p:cBhvr>
                                      <p:to>
                                        <p:strVal val="visible"/>
                                      </p:to>
                                    </p:set>
                                    <p:animEffect transition="in" filter="fade">
                                      <p:cBhvr>
                                        <p:cTn id="22" dur="500"/>
                                        <p:tgtEl>
                                          <p:spTgt spid="13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33">
                                            <p:txEl>
                                              <p:pRg st="6" end="6"/>
                                            </p:txEl>
                                          </p:spTgt>
                                        </p:tgtEl>
                                        <p:attrNameLst>
                                          <p:attrName>style.visibility</p:attrName>
                                        </p:attrNameLst>
                                      </p:cBhvr>
                                      <p:to>
                                        <p:strVal val="visible"/>
                                      </p:to>
                                    </p:set>
                                    <p:animEffect transition="in" filter="fade">
                                      <p:cBhvr>
                                        <p:cTn id="25" dur="500"/>
                                        <p:tgtEl>
                                          <p:spTgt spid="13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33">
                                            <p:txEl>
                                              <p:pRg st="7" end="7"/>
                                            </p:txEl>
                                          </p:spTgt>
                                        </p:tgtEl>
                                        <p:attrNameLst>
                                          <p:attrName>style.visibility</p:attrName>
                                        </p:attrNameLst>
                                      </p:cBhvr>
                                      <p:to>
                                        <p:strVal val="visible"/>
                                      </p:to>
                                    </p:set>
                                    <p:animEffect transition="in" filter="fade">
                                      <p:cBhvr>
                                        <p:cTn id="28" dur="500"/>
                                        <p:tgtEl>
                                          <p:spTgt spid="13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33">
                                            <p:txEl>
                                              <p:pRg st="8" end="8"/>
                                            </p:txEl>
                                          </p:spTgt>
                                        </p:tgtEl>
                                        <p:attrNameLst>
                                          <p:attrName>style.visibility</p:attrName>
                                        </p:attrNameLst>
                                      </p:cBhvr>
                                      <p:to>
                                        <p:strVal val="visible"/>
                                      </p:to>
                                    </p:set>
                                    <p:animEffect transition="in" filter="fade">
                                      <p:cBhvr>
                                        <p:cTn id="31" dur="500"/>
                                        <p:tgtEl>
                                          <p:spTgt spid="133">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34">
                                            <p:txEl>
                                              <p:pRg st="0" end="0"/>
                                            </p:txEl>
                                          </p:spTgt>
                                        </p:tgtEl>
                                        <p:attrNameLst>
                                          <p:attrName>style.visibility</p:attrName>
                                        </p:attrNameLst>
                                      </p:cBhvr>
                                      <p:to>
                                        <p:strVal val="visible"/>
                                      </p:to>
                                    </p:set>
                                    <p:animEffect transition="in" filter="fade">
                                      <p:cBhvr>
                                        <p:cTn id="35" dur="500"/>
                                        <p:tgtEl>
                                          <p:spTgt spid="134">
                                            <p:txEl>
                                              <p:pRg st="0" end="0"/>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34">
                                            <p:txEl>
                                              <p:pRg st="1" end="1"/>
                                            </p:txEl>
                                          </p:spTgt>
                                        </p:tgtEl>
                                        <p:attrNameLst>
                                          <p:attrName>style.visibility</p:attrName>
                                        </p:attrNameLst>
                                      </p:cBhvr>
                                      <p:to>
                                        <p:strVal val="visible"/>
                                      </p:to>
                                    </p:set>
                                    <p:animEffect transition="in" filter="fade">
                                      <p:cBhvr>
                                        <p:cTn id="39" dur="500"/>
                                        <p:tgtEl>
                                          <p:spTgt spid="134">
                                            <p:txEl>
                                              <p:pRg st="1" end="1"/>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134">
                                            <p:txEl>
                                              <p:pRg st="2" end="2"/>
                                            </p:txEl>
                                          </p:spTgt>
                                        </p:tgtEl>
                                        <p:attrNameLst>
                                          <p:attrName>style.visibility</p:attrName>
                                        </p:attrNameLst>
                                      </p:cBhvr>
                                      <p:to>
                                        <p:strVal val="visible"/>
                                      </p:to>
                                    </p:set>
                                    <p:animEffect transition="in" filter="fade">
                                      <p:cBhvr>
                                        <p:cTn id="43" dur="500"/>
                                        <p:tgtEl>
                                          <p:spTgt spid="134">
                                            <p:txEl>
                                              <p:pRg st="2" end="2"/>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34">
                                            <p:txEl>
                                              <p:pRg st="3" end="3"/>
                                            </p:txEl>
                                          </p:spTgt>
                                        </p:tgtEl>
                                        <p:attrNameLst>
                                          <p:attrName>style.visibility</p:attrName>
                                        </p:attrNameLst>
                                      </p:cBhvr>
                                      <p:to>
                                        <p:strVal val="visible"/>
                                      </p:to>
                                    </p:set>
                                    <p:animEffect transition="in" filter="fade">
                                      <p:cBhvr>
                                        <p:cTn id="47" dur="500"/>
                                        <p:tgtEl>
                                          <p:spTgt spid="134">
                                            <p:txEl>
                                              <p:pRg st="3" end="3"/>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34">
                                            <p:txEl>
                                              <p:pRg st="4" end="4"/>
                                            </p:txEl>
                                          </p:spTgt>
                                        </p:tgtEl>
                                        <p:attrNameLst>
                                          <p:attrName>style.visibility</p:attrName>
                                        </p:attrNameLst>
                                      </p:cBhvr>
                                      <p:to>
                                        <p:strVal val="visible"/>
                                      </p:to>
                                    </p:set>
                                    <p:animEffect transition="in" filter="fade">
                                      <p:cBhvr>
                                        <p:cTn id="51" dur="500"/>
                                        <p:tgtEl>
                                          <p:spTgt spid="134">
                                            <p:txEl>
                                              <p:pRg st="4" end="4"/>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34">
                                            <p:txEl>
                                              <p:pRg st="5" end="5"/>
                                            </p:txEl>
                                          </p:spTgt>
                                        </p:tgtEl>
                                        <p:attrNameLst>
                                          <p:attrName>style.visibility</p:attrName>
                                        </p:attrNameLst>
                                      </p:cBhvr>
                                      <p:to>
                                        <p:strVal val="visible"/>
                                      </p:to>
                                    </p:set>
                                    <p:animEffect transition="in" filter="fade">
                                      <p:cBhvr>
                                        <p:cTn id="55" dur="500"/>
                                        <p:tgtEl>
                                          <p:spTgt spid="134">
                                            <p:txEl>
                                              <p:pRg st="5" end="5"/>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34">
                                            <p:txEl>
                                              <p:pRg st="6" end="6"/>
                                            </p:txEl>
                                          </p:spTgt>
                                        </p:tgtEl>
                                        <p:attrNameLst>
                                          <p:attrName>style.visibility</p:attrName>
                                        </p:attrNameLst>
                                      </p:cBhvr>
                                      <p:to>
                                        <p:strVal val="visible"/>
                                      </p:to>
                                    </p:set>
                                    <p:animEffect transition="in" filter="fade">
                                      <p:cBhvr>
                                        <p:cTn id="59" dur="500"/>
                                        <p:tgtEl>
                                          <p:spTgt spid="134">
                                            <p:txEl>
                                              <p:pRg st="6" end="6"/>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34">
                                            <p:txEl>
                                              <p:pRg st="7" end="7"/>
                                            </p:txEl>
                                          </p:spTgt>
                                        </p:tgtEl>
                                        <p:attrNameLst>
                                          <p:attrName>style.visibility</p:attrName>
                                        </p:attrNameLst>
                                      </p:cBhvr>
                                      <p:to>
                                        <p:strVal val="visible"/>
                                      </p:to>
                                    </p:set>
                                    <p:animEffect transition="in" filter="fade">
                                      <p:cBhvr>
                                        <p:cTn id="63" dur="500"/>
                                        <p:tgtEl>
                                          <p:spTgt spid="134">
                                            <p:txEl>
                                              <p:pRg st="7" end="7"/>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34">
                                            <p:txEl>
                                              <p:pRg st="8" end="8"/>
                                            </p:txEl>
                                          </p:spTgt>
                                        </p:tgtEl>
                                        <p:attrNameLst>
                                          <p:attrName>style.visibility</p:attrName>
                                        </p:attrNameLst>
                                      </p:cBhvr>
                                      <p:to>
                                        <p:strVal val="visible"/>
                                      </p:to>
                                    </p:set>
                                    <p:animEffect transition="in" filter="fade">
                                      <p:cBhvr>
                                        <p:cTn id="67" dur="500"/>
                                        <p:tgtEl>
                                          <p:spTgt spid="13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3" name="Google Shape;63;p1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nfo page">
  <p:cSld name="info page">
    <p:bg>
      <p:bgPr>
        <a:solidFill>
          <a:srgbClr val="D8D8D8"/>
        </a:solidFill>
        <a:effectLst/>
      </p:bgPr>
    </p:bg>
    <p:spTree>
      <p:nvGrpSpPr>
        <p:cNvPr id="1" name="Shape 135"/>
        <p:cNvGrpSpPr/>
        <p:nvPr/>
      </p:nvGrpSpPr>
      <p:grpSpPr>
        <a:xfrm>
          <a:off x="0" y="0"/>
          <a:ext cx="0" cy="0"/>
          <a:chOff x="0" y="0"/>
          <a:chExt cx="0" cy="0"/>
        </a:xfrm>
      </p:grpSpPr>
      <p:sp>
        <p:nvSpPr>
          <p:cNvPr id="136" name="Google Shape;136;p33"/>
          <p:cNvSpPr txBox="1">
            <a:spLocks noGrp="1"/>
          </p:cNvSpPr>
          <p:nvPr>
            <p:ph type="body" idx="1"/>
          </p:nvPr>
        </p:nvSpPr>
        <p:spPr>
          <a:xfrm>
            <a:off x="152400" y="2006601"/>
            <a:ext cx="4114800" cy="42417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220"/>
              </a:spcBef>
              <a:spcAft>
                <a:spcPts val="0"/>
              </a:spcAft>
              <a:buClr>
                <a:srgbClr val="262626"/>
              </a:buClr>
              <a:buSzPts val="1100"/>
              <a:buFont typeface="Arial"/>
              <a:buNone/>
              <a:defRPr sz="1100" b="0" i="0" u="none" strike="noStrike" cap="none">
                <a:solidFill>
                  <a:srgbClr val="262626"/>
                </a:solidFill>
                <a:latin typeface="Monda"/>
                <a:ea typeface="Monda"/>
                <a:cs typeface="Monda"/>
                <a:sym typeface="Monda"/>
              </a:defRPr>
            </a:lvl1pPr>
            <a:lvl2pPr marL="914400" marR="0" lvl="1" indent="-228600" algn="l" rtl="0">
              <a:spcBef>
                <a:spcPts val="400"/>
              </a:spcBef>
              <a:spcAft>
                <a:spcPts val="0"/>
              </a:spcAft>
              <a:buClr>
                <a:srgbClr val="888888"/>
              </a:buClr>
              <a:buSzPts val="2000"/>
              <a:buFont typeface="Arial"/>
              <a:buNone/>
              <a:defRPr sz="2000" b="0" i="0" u="none" strike="noStrike" cap="none">
                <a:solidFill>
                  <a:srgbClr val="888888"/>
                </a:solidFill>
                <a:latin typeface="Trebuchet MS"/>
                <a:ea typeface="Trebuchet MS"/>
                <a:cs typeface="Trebuchet MS"/>
                <a:sym typeface="Trebuchet MS"/>
              </a:defRPr>
            </a:lvl2pPr>
            <a:lvl3pPr marL="1371600" marR="0" lvl="2" indent="-228600" algn="l" rtl="0">
              <a:spcBef>
                <a:spcPts val="340"/>
              </a:spcBef>
              <a:spcAft>
                <a:spcPts val="0"/>
              </a:spcAft>
              <a:buClr>
                <a:srgbClr val="888888"/>
              </a:buClr>
              <a:buSzPts val="1700"/>
              <a:buFont typeface="Arial"/>
              <a:buNone/>
              <a:defRPr sz="1700" b="0" i="0" u="none" strike="noStrike" cap="none">
                <a:solidFill>
                  <a:srgbClr val="888888"/>
                </a:solidFill>
                <a:latin typeface="Trebuchet MS"/>
                <a:ea typeface="Trebuchet MS"/>
                <a:cs typeface="Trebuchet MS"/>
                <a:sym typeface="Trebuchet MS"/>
              </a:defRPr>
            </a:lvl3pPr>
            <a:lvl4pPr marL="1828800" marR="0" lvl="3" indent="-228600" algn="l" rtl="0">
              <a:spcBef>
                <a:spcPts val="300"/>
              </a:spcBef>
              <a:spcAft>
                <a:spcPts val="0"/>
              </a:spcAft>
              <a:buClr>
                <a:srgbClr val="888888"/>
              </a:buClr>
              <a:buSzPts val="1500"/>
              <a:buFont typeface="Arial"/>
              <a:buNone/>
              <a:defRPr sz="1500" b="0" i="0" u="none" strike="noStrike" cap="none">
                <a:solidFill>
                  <a:srgbClr val="888888"/>
                </a:solidFill>
                <a:latin typeface="Trebuchet MS"/>
                <a:ea typeface="Trebuchet MS"/>
                <a:cs typeface="Trebuchet MS"/>
                <a:sym typeface="Trebuchet MS"/>
              </a:defRPr>
            </a:lvl4pPr>
            <a:lvl5pPr marL="2286000" marR="0" lvl="4" indent="-228600" algn="l" rtl="0">
              <a:spcBef>
                <a:spcPts val="300"/>
              </a:spcBef>
              <a:spcAft>
                <a:spcPts val="0"/>
              </a:spcAft>
              <a:buClr>
                <a:srgbClr val="888888"/>
              </a:buClr>
              <a:buSzPts val="1500"/>
              <a:buFont typeface="Arial"/>
              <a:buNone/>
              <a:defRPr sz="1500" b="0" i="0" u="none" strike="noStrike" cap="none">
                <a:solidFill>
                  <a:srgbClr val="888888"/>
                </a:solidFill>
                <a:latin typeface="Trebuchet MS"/>
                <a:ea typeface="Trebuchet MS"/>
                <a:cs typeface="Trebuchet MS"/>
                <a:sym typeface="Trebuchet MS"/>
              </a:defRPr>
            </a:lvl5pPr>
            <a:lvl6pPr marL="2743200" marR="0" lvl="5" indent="-228600" algn="l" rtl="0">
              <a:spcBef>
                <a:spcPts val="300"/>
              </a:spcBef>
              <a:spcAft>
                <a:spcPts val="0"/>
              </a:spcAft>
              <a:buClr>
                <a:srgbClr val="888888"/>
              </a:buClr>
              <a:buSzPts val="1500"/>
              <a:buFont typeface="Arial"/>
              <a:buNone/>
              <a:defRPr sz="1500" b="0" i="0" u="none" strike="noStrike" cap="none">
                <a:solidFill>
                  <a:srgbClr val="888888"/>
                </a:solidFill>
                <a:latin typeface="Trebuchet MS"/>
                <a:ea typeface="Trebuchet MS"/>
                <a:cs typeface="Trebuchet MS"/>
                <a:sym typeface="Trebuchet MS"/>
              </a:defRPr>
            </a:lvl6pPr>
            <a:lvl7pPr marL="3200400" marR="0" lvl="6" indent="-228600" algn="l" rtl="0">
              <a:spcBef>
                <a:spcPts val="1600"/>
              </a:spcBef>
              <a:spcAft>
                <a:spcPts val="0"/>
              </a:spcAft>
              <a:buClr>
                <a:srgbClr val="888888"/>
              </a:buClr>
              <a:buSzPts val="1500"/>
              <a:buFont typeface="Arial"/>
              <a:buNone/>
              <a:defRPr sz="1500" b="0" i="0" u="none" strike="noStrike" cap="none">
                <a:solidFill>
                  <a:srgbClr val="888888"/>
                </a:solidFill>
                <a:latin typeface="Trebuchet MS"/>
                <a:ea typeface="Trebuchet MS"/>
                <a:cs typeface="Trebuchet MS"/>
                <a:sym typeface="Trebuchet MS"/>
              </a:defRPr>
            </a:lvl7pPr>
            <a:lvl8pPr marL="3657600" marR="0" lvl="7" indent="-228600" algn="l" rtl="0">
              <a:spcBef>
                <a:spcPts val="1600"/>
              </a:spcBef>
              <a:spcAft>
                <a:spcPts val="0"/>
              </a:spcAft>
              <a:buClr>
                <a:srgbClr val="888888"/>
              </a:buClr>
              <a:buSzPts val="1500"/>
              <a:buFont typeface="Arial"/>
              <a:buNone/>
              <a:defRPr sz="1500" b="0" i="0" u="none" strike="noStrike" cap="none">
                <a:solidFill>
                  <a:srgbClr val="888888"/>
                </a:solidFill>
                <a:latin typeface="Trebuchet MS"/>
                <a:ea typeface="Trebuchet MS"/>
                <a:cs typeface="Trebuchet MS"/>
                <a:sym typeface="Trebuchet MS"/>
              </a:defRPr>
            </a:lvl8pPr>
            <a:lvl9pPr marL="4114800" marR="0" lvl="8" indent="-228600" algn="l" rtl="0">
              <a:spcBef>
                <a:spcPts val="1600"/>
              </a:spcBef>
              <a:spcAft>
                <a:spcPts val="1600"/>
              </a:spcAft>
              <a:buClr>
                <a:srgbClr val="888888"/>
              </a:buClr>
              <a:buSzPts val="1500"/>
              <a:buFont typeface="Arial"/>
              <a:buNone/>
              <a:defRPr sz="1500" b="0" i="0" u="none" strike="noStrike" cap="none">
                <a:solidFill>
                  <a:srgbClr val="888888"/>
                </a:solidFill>
                <a:latin typeface="Trebuchet MS"/>
                <a:ea typeface="Trebuchet MS"/>
                <a:cs typeface="Trebuchet MS"/>
                <a:sym typeface="Trebuchet MS"/>
              </a:defRPr>
            </a:lvl9pPr>
          </a:lstStyle>
          <a:p>
            <a:endParaRPr/>
          </a:p>
        </p:txBody>
      </p:sp>
      <p:sp>
        <p:nvSpPr>
          <p:cNvPr id="137" name="Google Shape;137;p33"/>
          <p:cNvSpPr txBox="1">
            <a:spLocks noGrp="1"/>
          </p:cNvSpPr>
          <p:nvPr>
            <p:ph type="body" idx="2"/>
          </p:nvPr>
        </p:nvSpPr>
        <p:spPr>
          <a:xfrm>
            <a:off x="152400" y="990600"/>
            <a:ext cx="4114800" cy="10161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440"/>
              </a:spcBef>
              <a:spcAft>
                <a:spcPts val="0"/>
              </a:spcAft>
              <a:buClr>
                <a:srgbClr val="262626"/>
              </a:buClr>
              <a:buSzPts val="2200"/>
              <a:buFont typeface="Arial"/>
              <a:buNone/>
              <a:defRPr sz="2200" b="0" i="0" u="none" strike="noStrike" cap="none">
                <a:solidFill>
                  <a:srgbClr val="262626"/>
                </a:solidFill>
                <a:latin typeface="Monda"/>
                <a:ea typeface="Monda"/>
                <a:cs typeface="Monda"/>
                <a:sym typeface="Monda"/>
              </a:defRPr>
            </a:lvl1pPr>
            <a:lvl2pPr marL="914400" marR="0" lvl="1"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2pPr>
            <a:lvl3pPr marL="1371600" marR="0" lvl="2"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3pPr>
            <a:lvl4pPr marL="1828800" marR="0" lvl="3"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4pPr>
            <a:lvl5pPr marL="2286000" marR="0" lvl="4" indent="-228600" algn="l" rtl="0">
              <a:spcBef>
                <a:spcPts val="480"/>
              </a:spcBef>
              <a:spcAft>
                <a:spcPts val="0"/>
              </a:spcAft>
              <a:buClr>
                <a:srgbClr val="3F3F3F"/>
              </a:buClr>
              <a:buSzPts val="2400"/>
              <a:buFont typeface="Arial"/>
              <a:buNone/>
              <a:defRPr sz="2400" b="1" i="0" u="none" strike="noStrike" cap="none">
                <a:solidFill>
                  <a:srgbClr val="3F3F3F"/>
                </a:solidFill>
                <a:latin typeface="Trebuchet MS"/>
                <a:ea typeface="Trebuchet MS"/>
                <a:cs typeface="Trebuchet MS"/>
                <a:sym typeface="Trebuchet MS"/>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00400" marR="0" lvl="6"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657600" marR="0" lvl="7" indent="-368300" algn="l" rtl="0">
              <a:spcBef>
                <a:spcPts val="160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114800" marR="0" lvl="8" indent="-368300" algn="l" rtl="0">
              <a:spcBef>
                <a:spcPts val="1600"/>
              </a:spcBef>
              <a:spcAft>
                <a:spcPts val="160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
        <p:nvSpPr>
          <p:cNvPr id="138" name="Google Shape;138;p33"/>
          <p:cNvSpPr txBox="1">
            <a:spLocks noGrp="1"/>
          </p:cNvSpPr>
          <p:nvPr>
            <p:ph type="sldNum" idx="12"/>
          </p:nvPr>
        </p:nvSpPr>
        <p:spPr>
          <a:xfrm>
            <a:off x="6553205" y="6356352"/>
            <a:ext cx="2133600" cy="365100"/>
          </a:xfrm>
          <a:prstGeom prst="rect">
            <a:avLst/>
          </a:prstGeom>
          <a:noFill/>
          <a:ln>
            <a:noFill/>
          </a:ln>
        </p:spPr>
        <p:txBody>
          <a:bodyPr spcFirstLastPara="1" wrap="square" lIns="99500" tIns="49750" rIns="99500" bIns="49750" anchor="ctr" anchorCtr="0">
            <a:noAutofit/>
          </a:bodyPr>
          <a:lstStyle>
            <a:lvl1pPr marL="0" marR="0" lvl="0" indent="0" algn="r" rtl="0">
              <a:spcBef>
                <a:spcPts val="0"/>
              </a:spcBef>
              <a:spcAft>
                <a:spcPts val="0"/>
              </a:spcAft>
              <a:buNone/>
              <a:defRPr sz="1300">
                <a:solidFill>
                  <a:srgbClr val="898989"/>
                </a:solidFill>
                <a:latin typeface="Trebuchet MS"/>
                <a:ea typeface="Trebuchet MS"/>
                <a:cs typeface="Trebuchet MS"/>
                <a:sym typeface="Trebuchet MS"/>
              </a:defRPr>
            </a:lvl1pPr>
            <a:lvl2pPr marL="0" marR="0" lvl="1" indent="0" algn="r" rtl="0">
              <a:spcBef>
                <a:spcPts val="0"/>
              </a:spcBef>
              <a:spcAft>
                <a:spcPts val="0"/>
              </a:spcAft>
              <a:buNone/>
              <a:defRPr sz="1300">
                <a:solidFill>
                  <a:srgbClr val="898989"/>
                </a:solidFill>
                <a:latin typeface="Trebuchet MS"/>
                <a:ea typeface="Trebuchet MS"/>
                <a:cs typeface="Trebuchet MS"/>
                <a:sym typeface="Trebuchet MS"/>
              </a:defRPr>
            </a:lvl2pPr>
            <a:lvl3pPr marL="0" marR="0" lvl="2" indent="0" algn="r" rtl="0">
              <a:spcBef>
                <a:spcPts val="0"/>
              </a:spcBef>
              <a:spcAft>
                <a:spcPts val="0"/>
              </a:spcAft>
              <a:buNone/>
              <a:defRPr sz="1300">
                <a:solidFill>
                  <a:srgbClr val="898989"/>
                </a:solidFill>
                <a:latin typeface="Trebuchet MS"/>
                <a:ea typeface="Trebuchet MS"/>
                <a:cs typeface="Trebuchet MS"/>
                <a:sym typeface="Trebuchet MS"/>
              </a:defRPr>
            </a:lvl3pPr>
            <a:lvl4pPr marL="0" marR="0" lvl="3" indent="0" algn="r" rtl="0">
              <a:spcBef>
                <a:spcPts val="0"/>
              </a:spcBef>
              <a:spcAft>
                <a:spcPts val="0"/>
              </a:spcAft>
              <a:buNone/>
              <a:defRPr sz="1300">
                <a:solidFill>
                  <a:srgbClr val="898989"/>
                </a:solidFill>
                <a:latin typeface="Trebuchet MS"/>
                <a:ea typeface="Trebuchet MS"/>
                <a:cs typeface="Trebuchet MS"/>
                <a:sym typeface="Trebuchet MS"/>
              </a:defRPr>
            </a:lvl4pPr>
            <a:lvl5pPr marL="0" marR="0" lvl="4" indent="0" algn="r" rtl="0">
              <a:spcBef>
                <a:spcPts val="0"/>
              </a:spcBef>
              <a:spcAft>
                <a:spcPts val="0"/>
              </a:spcAft>
              <a:buNone/>
              <a:defRPr sz="1300">
                <a:solidFill>
                  <a:srgbClr val="898989"/>
                </a:solidFill>
                <a:latin typeface="Trebuchet MS"/>
                <a:ea typeface="Trebuchet MS"/>
                <a:cs typeface="Trebuchet MS"/>
                <a:sym typeface="Trebuchet MS"/>
              </a:defRPr>
            </a:lvl5pPr>
            <a:lvl6pPr marL="0" marR="0" lvl="5" indent="0" algn="r" rtl="0">
              <a:spcBef>
                <a:spcPts val="0"/>
              </a:spcBef>
              <a:spcAft>
                <a:spcPts val="0"/>
              </a:spcAft>
              <a:buNone/>
              <a:defRPr sz="1300">
                <a:solidFill>
                  <a:srgbClr val="898989"/>
                </a:solidFill>
                <a:latin typeface="Trebuchet MS"/>
                <a:ea typeface="Trebuchet MS"/>
                <a:cs typeface="Trebuchet MS"/>
                <a:sym typeface="Trebuchet MS"/>
              </a:defRPr>
            </a:lvl6pPr>
            <a:lvl7pPr marL="0" marR="0" lvl="6" indent="0" algn="r" rtl="0">
              <a:spcBef>
                <a:spcPts val="0"/>
              </a:spcBef>
              <a:spcAft>
                <a:spcPts val="0"/>
              </a:spcAft>
              <a:buNone/>
              <a:defRPr sz="1300">
                <a:solidFill>
                  <a:srgbClr val="898989"/>
                </a:solidFill>
                <a:latin typeface="Trebuchet MS"/>
                <a:ea typeface="Trebuchet MS"/>
                <a:cs typeface="Trebuchet MS"/>
                <a:sym typeface="Trebuchet MS"/>
              </a:defRPr>
            </a:lvl7pPr>
            <a:lvl8pPr marL="0" marR="0" lvl="7" indent="0" algn="r" rtl="0">
              <a:spcBef>
                <a:spcPts val="0"/>
              </a:spcBef>
              <a:spcAft>
                <a:spcPts val="0"/>
              </a:spcAft>
              <a:buNone/>
              <a:defRPr sz="1300">
                <a:solidFill>
                  <a:srgbClr val="898989"/>
                </a:solidFill>
                <a:latin typeface="Trebuchet MS"/>
                <a:ea typeface="Trebuchet MS"/>
                <a:cs typeface="Trebuchet MS"/>
                <a:sym typeface="Trebuchet MS"/>
              </a:defRPr>
            </a:lvl8pPr>
            <a:lvl9pPr marL="0" marR="0" lvl="8" indent="0" algn="r" rtl="0">
              <a:spcBef>
                <a:spcPts val="0"/>
              </a:spcBef>
              <a:spcAft>
                <a:spcPts val="0"/>
              </a:spcAft>
              <a:buNone/>
              <a:defRPr sz="1300">
                <a:solidFill>
                  <a:srgbClr val="898989"/>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39" name="Google Shape;139;p33"/>
          <p:cNvPicPr preferRelativeResize="0"/>
          <p:nvPr/>
        </p:nvPicPr>
        <p:blipFill rotWithShape="1">
          <a:blip r:embed="rId2">
            <a:alphaModFix/>
          </a:blip>
          <a:srcRect/>
          <a:stretch/>
        </p:blipFill>
        <p:spPr>
          <a:xfrm>
            <a:off x="4572000" y="25400"/>
            <a:ext cx="57576" cy="6838455"/>
          </a:xfrm>
          <a:prstGeom prst="rect">
            <a:avLst/>
          </a:prstGeom>
          <a:noFill/>
          <a:ln>
            <a:noFill/>
          </a:ln>
        </p:spPr>
      </p:pic>
      <p:sp>
        <p:nvSpPr>
          <p:cNvPr id="140" name="Google Shape;140;p33"/>
          <p:cNvSpPr>
            <a:spLocks noGrp="1"/>
          </p:cNvSpPr>
          <p:nvPr>
            <p:ph type="pic" idx="3"/>
          </p:nvPr>
        </p:nvSpPr>
        <p:spPr>
          <a:xfrm>
            <a:off x="4648200" y="0"/>
            <a:ext cx="4500000" cy="6858000"/>
          </a:xfrm>
          <a:prstGeom prst="rect">
            <a:avLst/>
          </a:prstGeom>
          <a:solidFill>
            <a:schemeClr val="lt1">
              <a:alpha val="40000"/>
            </a:schemeClr>
          </a:solidFill>
          <a:ln>
            <a:noFill/>
          </a:ln>
        </p:spPr>
        <p:txBody>
          <a:bodyPr spcFirstLastPara="1" wrap="square" lIns="91425" tIns="91425" rIns="91425" bIns="91425" anchor="ctr" anchorCtr="1">
            <a:noAutofit/>
          </a:bodyPr>
          <a:lstStyle>
            <a:lvl1pPr marL="373212" marR="0" lvl="0" indent="-373212" algn="ctr" rtl="0">
              <a:spcBef>
                <a:spcPts val="300"/>
              </a:spcBef>
              <a:spcAft>
                <a:spcPts val="0"/>
              </a:spcAft>
              <a:buClr>
                <a:srgbClr val="7F7F7F"/>
              </a:buClr>
              <a:buSzPts val="1500"/>
              <a:buFont typeface="Arial"/>
              <a:buNone/>
              <a:defRPr sz="1500" b="0" i="0" u="none" strike="noStrike" cap="none">
                <a:solidFill>
                  <a:srgbClr val="7F7F7F"/>
                </a:solidFill>
                <a:latin typeface="Trebuchet MS"/>
                <a:ea typeface="Trebuchet MS"/>
                <a:cs typeface="Trebuchet MS"/>
                <a:sym typeface="Trebuchet MS"/>
              </a:defRPr>
            </a:lvl1pPr>
            <a:lvl2pPr marL="808626" marR="0" lvl="1" indent="-313326" algn="l" rtl="0">
              <a:spcBef>
                <a:spcPts val="600"/>
              </a:spcBef>
              <a:spcAft>
                <a:spcPts val="0"/>
              </a:spcAft>
              <a:buClr>
                <a:schemeClr val="dk1"/>
              </a:buClr>
              <a:buSzPts val="3000"/>
              <a:buFont typeface="Arial"/>
              <a:buChar char="–"/>
              <a:defRPr sz="3000" b="0" i="0" u="none" strike="noStrike" cap="none">
                <a:solidFill>
                  <a:schemeClr val="dk1"/>
                </a:solidFill>
                <a:latin typeface="Trebuchet MS"/>
                <a:ea typeface="Trebuchet MS"/>
                <a:cs typeface="Trebuchet MS"/>
                <a:sym typeface="Trebuchet MS"/>
              </a:defRPr>
            </a:lvl2pPr>
            <a:lvl3pPr marL="1244041" marR="0" lvl="2" indent="-253441" algn="l" rtl="0">
              <a:spcBef>
                <a:spcPts val="520"/>
              </a:spcBef>
              <a:spcAft>
                <a:spcPts val="0"/>
              </a:spcAft>
              <a:buClr>
                <a:schemeClr val="dk1"/>
              </a:buClr>
              <a:buSzPts val="2600"/>
              <a:buFont typeface="Arial"/>
              <a:buChar char="•"/>
              <a:defRPr sz="2600" b="0" i="0" u="none" strike="noStrike" cap="none">
                <a:solidFill>
                  <a:schemeClr val="dk1"/>
                </a:solidFill>
                <a:latin typeface="Trebuchet MS"/>
                <a:ea typeface="Trebuchet MS"/>
                <a:cs typeface="Trebuchet MS"/>
                <a:sym typeface="Trebuchet MS"/>
              </a:defRPr>
            </a:lvl3pPr>
            <a:lvl4pPr marL="1741657" marR="0" lvl="3" indent="-255757"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4pPr>
            <a:lvl5pPr marL="2239274" marR="0" lvl="4" indent="-258074"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5pPr>
            <a:lvl6pPr marL="2736890" marR="0" lvl="5" indent="-26039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6pPr>
            <a:lvl7pPr marL="3234507" marR="0" lvl="6" indent="-250007"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7pPr>
            <a:lvl8pPr marL="3732123" marR="0" lvl="7" indent="-252323"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8pPr>
            <a:lvl9pPr marL="4229740" marR="0" lvl="8" indent="-254640" algn="l" rtl="0">
              <a:spcBef>
                <a:spcPts val="440"/>
              </a:spcBef>
              <a:spcAft>
                <a:spcPts val="0"/>
              </a:spcAft>
              <a:buClr>
                <a:schemeClr val="dk1"/>
              </a:buClr>
              <a:buSzPts val="2200"/>
              <a:buFont typeface="Arial"/>
              <a:buChar char="•"/>
              <a:defRPr sz="2200" b="0" i="0" u="none" strike="noStrike" cap="none">
                <a:solidFill>
                  <a:schemeClr val="dk1"/>
                </a:solidFill>
                <a:latin typeface="Trebuchet MS"/>
                <a:ea typeface="Trebuchet MS"/>
                <a:cs typeface="Trebuchet MS"/>
                <a:sym typeface="Trebuchet MS"/>
              </a:defRPr>
            </a:lvl9pPr>
          </a:lstStyle>
          <a:p>
            <a:endParaRPr/>
          </a:p>
        </p:txBody>
      </p:sp>
      <p:sp>
        <p:nvSpPr>
          <p:cNvPr id="141" name="Google Shape;141;p33"/>
          <p:cNvSpPr/>
          <p:nvPr/>
        </p:nvSpPr>
        <p:spPr>
          <a:xfrm>
            <a:off x="4612200" y="0"/>
            <a:ext cx="36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42" name="Google Shape;142;p33"/>
          <p:cNvPicPr preferRelativeResize="0"/>
          <p:nvPr/>
        </p:nvPicPr>
        <p:blipFill rotWithShape="1">
          <a:blip r:embed="rId3">
            <a:alphaModFix/>
          </a:blip>
          <a:srcRect/>
          <a:stretch/>
        </p:blipFill>
        <p:spPr>
          <a:xfrm>
            <a:off x="-18143" y="-17233"/>
            <a:ext cx="3594324" cy="464117"/>
          </a:xfrm>
          <a:prstGeom prst="rect">
            <a:avLst/>
          </a:prstGeom>
          <a:noFill/>
          <a:ln>
            <a:noFill/>
          </a:ln>
        </p:spPr>
      </p:pic>
      <p:pic>
        <p:nvPicPr>
          <p:cNvPr id="143" name="Google Shape;143;p3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0" y="1"/>
            <a:ext cx="4568153" cy="593933"/>
          </a:xfrm>
          <a:prstGeom prst="rect">
            <a:avLst/>
          </a:prstGeom>
          <a:noFill/>
          <a:ln>
            <a:noFill/>
          </a:ln>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7">
                                            <p:txEl>
                                              <p:pRg st="0" end="0"/>
                                            </p:txEl>
                                          </p:spTgt>
                                        </p:tgtEl>
                                        <p:attrNameLst>
                                          <p:attrName>style.visibility</p:attrName>
                                        </p:attrNameLst>
                                      </p:cBhvr>
                                      <p:to>
                                        <p:strVal val="visible"/>
                                      </p:to>
                                    </p:set>
                                    <p:animEffect transition="in" filter="fade">
                                      <p:cBhvr>
                                        <p:cTn id="7" dur="500"/>
                                        <p:tgtEl>
                                          <p:spTgt spid="13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7">
                                            <p:txEl>
                                              <p:pRg st="1" end="1"/>
                                            </p:txEl>
                                          </p:spTgt>
                                        </p:tgtEl>
                                        <p:attrNameLst>
                                          <p:attrName>style.visibility</p:attrName>
                                        </p:attrNameLst>
                                      </p:cBhvr>
                                      <p:to>
                                        <p:strVal val="visible"/>
                                      </p:to>
                                    </p:set>
                                    <p:animEffect transition="in" filter="fade">
                                      <p:cBhvr>
                                        <p:cTn id="10" dur="500"/>
                                        <p:tgtEl>
                                          <p:spTgt spid="13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7">
                                            <p:txEl>
                                              <p:pRg st="2" end="2"/>
                                            </p:txEl>
                                          </p:spTgt>
                                        </p:tgtEl>
                                        <p:attrNameLst>
                                          <p:attrName>style.visibility</p:attrName>
                                        </p:attrNameLst>
                                      </p:cBhvr>
                                      <p:to>
                                        <p:strVal val="visible"/>
                                      </p:to>
                                    </p:set>
                                    <p:animEffect transition="in" filter="fade">
                                      <p:cBhvr>
                                        <p:cTn id="13" dur="500"/>
                                        <p:tgtEl>
                                          <p:spTgt spid="13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7">
                                            <p:txEl>
                                              <p:pRg st="3" end="3"/>
                                            </p:txEl>
                                          </p:spTgt>
                                        </p:tgtEl>
                                        <p:attrNameLst>
                                          <p:attrName>style.visibility</p:attrName>
                                        </p:attrNameLst>
                                      </p:cBhvr>
                                      <p:to>
                                        <p:strVal val="visible"/>
                                      </p:to>
                                    </p:set>
                                    <p:animEffect transition="in" filter="fade">
                                      <p:cBhvr>
                                        <p:cTn id="16" dur="500"/>
                                        <p:tgtEl>
                                          <p:spTgt spid="13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7">
                                            <p:txEl>
                                              <p:pRg st="4" end="4"/>
                                            </p:txEl>
                                          </p:spTgt>
                                        </p:tgtEl>
                                        <p:attrNameLst>
                                          <p:attrName>style.visibility</p:attrName>
                                        </p:attrNameLst>
                                      </p:cBhvr>
                                      <p:to>
                                        <p:strVal val="visible"/>
                                      </p:to>
                                    </p:set>
                                    <p:animEffect transition="in" filter="fade">
                                      <p:cBhvr>
                                        <p:cTn id="19" dur="500"/>
                                        <p:tgtEl>
                                          <p:spTgt spid="13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37">
                                            <p:txEl>
                                              <p:pRg st="5" end="5"/>
                                            </p:txEl>
                                          </p:spTgt>
                                        </p:tgtEl>
                                        <p:attrNameLst>
                                          <p:attrName>style.visibility</p:attrName>
                                        </p:attrNameLst>
                                      </p:cBhvr>
                                      <p:to>
                                        <p:strVal val="visible"/>
                                      </p:to>
                                    </p:set>
                                    <p:animEffect transition="in" filter="fade">
                                      <p:cBhvr>
                                        <p:cTn id="22" dur="500"/>
                                        <p:tgtEl>
                                          <p:spTgt spid="13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37">
                                            <p:txEl>
                                              <p:pRg st="6" end="6"/>
                                            </p:txEl>
                                          </p:spTgt>
                                        </p:tgtEl>
                                        <p:attrNameLst>
                                          <p:attrName>style.visibility</p:attrName>
                                        </p:attrNameLst>
                                      </p:cBhvr>
                                      <p:to>
                                        <p:strVal val="visible"/>
                                      </p:to>
                                    </p:set>
                                    <p:animEffect transition="in" filter="fade">
                                      <p:cBhvr>
                                        <p:cTn id="25" dur="500"/>
                                        <p:tgtEl>
                                          <p:spTgt spid="13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37">
                                            <p:txEl>
                                              <p:pRg st="7" end="7"/>
                                            </p:txEl>
                                          </p:spTgt>
                                        </p:tgtEl>
                                        <p:attrNameLst>
                                          <p:attrName>style.visibility</p:attrName>
                                        </p:attrNameLst>
                                      </p:cBhvr>
                                      <p:to>
                                        <p:strVal val="visible"/>
                                      </p:to>
                                    </p:set>
                                    <p:animEffect transition="in" filter="fade">
                                      <p:cBhvr>
                                        <p:cTn id="28" dur="500"/>
                                        <p:tgtEl>
                                          <p:spTgt spid="137">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37">
                                            <p:txEl>
                                              <p:pRg st="8" end="8"/>
                                            </p:txEl>
                                          </p:spTgt>
                                        </p:tgtEl>
                                        <p:attrNameLst>
                                          <p:attrName>style.visibility</p:attrName>
                                        </p:attrNameLst>
                                      </p:cBhvr>
                                      <p:to>
                                        <p:strVal val="visible"/>
                                      </p:to>
                                    </p:set>
                                    <p:animEffect transition="in" filter="fade">
                                      <p:cBhvr>
                                        <p:cTn id="31" dur="500"/>
                                        <p:tgtEl>
                                          <p:spTgt spid="137">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36">
                                            <p:txEl>
                                              <p:pRg st="0" end="0"/>
                                            </p:txEl>
                                          </p:spTgt>
                                        </p:tgtEl>
                                        <p:attrNameLst>
                                          <p:attrName>style.visibility</p:attrName>
                                        </p:attrNameLst>
                                      </p:cBhvr>
                                      <p:to>
                                        <p:strVal val="visible"/>
                                      </p:to>
                                    </p:set>
                                    <p:animEffect transition="in" filter="fade">
                                      <p:cBhvr>
                                        <p:cTn id="35" dur="500"/>
                                        <p:tgtEl>
                                          <p:spTgt spid="136">
                                            <p:txEl>
                                              <p:pRg st="0" end="0"/>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36">
                                            <p:txEl>
                                              <p:pRg st="1" end="1"/>
                                            </p:txEl>
                                          </p:spTgt>
                                        </p:tgtEl>
                                        <p:attrNameLst>
                                          <p:attrName>style.visibility</p:attrName>
                                        </p:attrNameLst>
                                      </p:cBhvr>
                                      <p:to>
                                        <p:strVal val="visible"/>
                                      </p:to>
                                    </p:set>
                                    <p:animEffect transition="in" filter="fade">
                                      <p:cBhvr>
                                        <p:cTn id="39" dur="500"/>
                                        <p:tgtEl>
                                          <p:spTgt spid="136">
                                            <p:txEl>
                                              <p:pRg st="1" end="1"/>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136">
                                            <p:txEl>
                                              <p:pRg st="2" end="2"/>
                                            </p:txEl>
                                          </p:spTgt>
                                        </p:tgtEl>
                                        <p:attrNameLst>
                                          <p:attrName>style.visibility</p:attrName>
                                        </p:attrNameLst>
                                      </p:cBhvr>
                                      <p:to>
                                        <p:strVal val="visible"/>
                                      </p:to>
                                    </p:set>
                                    <p:animEffect transition="in" filter="fade">
                                      <p:cBhvr>
                                        <p:cTn id="43" dur="500"/>
                                        <p:tgtEl>
                                          <p:spTgt spid="136">
                                            <p:txEl>
                                              <p:pRg st="2" end="2"/>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36">
                                            <p:txEl>
                                              <p:pRg st="3" end="3"/>
                                            </p:txEl>
                                          </p:spTgt>
                                        </p:tgtEl>
                                        <p:attrNameLst>
                                          <p:attrName>style.visibility</p:attrName>
                                        </p:attrNameLst>
                                      </p:cBhvr>
                                      <p:to>
                                        <p:strVal val="visible"/>
                                      </p:to>
                                    </p:set>
                                    <p:animEffect transition="in" filter="fade">
                                      <p:cBhvr>
                                        <p:cTn id="47" dur="500"/>
                                        <p:tgtEl>
                                          <p:spTgt spid="136">
                                            <p:txEl>
                                              <p:pRg st="3" end="3"/>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36">
                                            <p:txEl>
                                              <p:pRg st="4" end="4"/>
                                            </p:txEl>
                                          </p:spTgt>
                                        </p:tgtEl>
                                        <p:attrNameLst>
                                          <p:attrName>style.visibility</p:attrName>
                                        </p:attrNameLst>
                                      </p:cBhvr>
                                      <p:to>
                                        <p:strVal val="visible"/>
                                      </p:to>
                                    </p:set>
                                    <p:animEffect transition="in" filter="fade">
                                      <p:cBhvr>
                                        <p:cTn id="51" dur="500"/>
                                        <p:tgtEl>
                                          <p:spTgt spid="136">
                                            <p:txEl>
                                              <p:pRg st="4" end="4"/>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36">
                                            <p:txEl>
                                              <p:pRg st="5" end="5"/>
                                            </p:txEl>
                                          </p:spTgt>
                                        </p:tgtEl>
                                        <p:attrNameLst>
                                          <p:attrName>style.visibility</p:attrName>
                                        </p:attrNameLst>
                                      </p:cBhvr>
                                      <p:to>
                                        <p:strVal val="visible"/>
                                      </p:to>
                                    </p:set>
                                    <p:animEffect transition="in" filter="fade">
                                      <p:cBhvr>
                                        <p:cTn id="55" dur="500"/>
                                        <p:tgtEl>
                                          <p:spTgt spid="136">
                                            <p:txEl>
                                              <p:pRg st="5" end="5"/>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36">
                                            <p:txEl>
                                              <p:pRg st="6" end="6"/>
                                            </p:txEl>
                                          </p:spTgt>
                                        </p:tgtEl>
                                        <p:attrNameLst>
                                          <p:attrName>style.visibility</p:attrName>
                                        </p:attrNameLst>
                                      </p:cBhvr>
                                      <p:to>
                                        <p:strVal val="visible"/>
                                      </p:to>
                                    </p:set>
                                    <p:animEffect transition="in" filter="fade">
                                      <p:cBhvr>
                                        <p:cTn id="59" dur="500"/>
                                        <p:tgtEl>
                                          <p:spTgt spid="136">
                                            <p:txEl>
                                              <p:pRg st="6" end="6"/>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36">
                                            <p:txEl>
                                              <p:pRg st="7" end="7"/>
                                            </p:txEl>
                                          </p:spTgt>
                                        </p:tgtEl>
                                        <p:attrNameLst>
                                          <p:attrName>style.visibility</p:attrName>
                                        </p:attrNameLst>
                                      </p:cBhvr>
                                      <p:to>
                                        <p:strVal val="visible"/>
                                      </p:to>
                                    </p:set>
                                    <p:animEffect transition="in" filter="fade">
                                      <p:cBhvr>
                                        <p:cTn id="63" dur="500"/>
                                        <p:tgtEl>
                                          <p:spTgt spid="136">
                                            <p:txEl>
                                              <p:pRg st="7" end="7"/>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36">
                                            <p:txEl>
                                              <p:pRg st="8" end="8"/>
                                            </p:txEl>
                                          </p:spTgt>
                                        </p:tgtEl>
                                        <p:attrNameLst>
                                          <p:attrName>style.visibility</p:attrName>
                                        </p:attrNameLst>
                                      </p:cBhvr>
                                      <p:to>
                                        <p:strVal val="visible"/>
                                      </p:to>
                                    </p:set>
                                    <p:animEffect transition="in" filter="fade">
                                      <p:cBhvr>
                                        <p:cTn id="67" dur="500"/>
                                        <p:tgtEl>
                                          <p:spTgt spid="13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6" name="Google Shape;66;p16"/>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7" name="Google Shape;67;p1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 name="Google Shape;70;p17"/>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1" name="Google Shape;71;p17"/>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2" name="Google Shape;72;p1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6"/>
        <p:cNvGrpSpPr/>
        <p:nvPr/>
      </p:nvGrpSpPr>
      <p:grpSpPr>
        <a:xfrm>
          <a:off x="0" y="0"/>
          <a:ext cx="0" cy="0"/>
          <a:chOff x="0" y="0"/>
          <a:chExt cx="0" cy="0"/>
        </a:xfrm>
      </p:grpSpPr>
      <p:sp>
        <p:nvSpPr>
          <p:cNvPr id="77" name="Google Shape;77;p19"/>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8" name="Google Shape;78;p19"/>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9" name="Google Shape;79;p1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0"/>
        <p:cNvGrpSpPr/>
        <p:nvPr/>
      </p:nvGrpSpPr>
      <p:grpSpPr>
        <a:xfrm>
          <a:off x="0" y="0"/>
          <a:ext cx="0" cy="0"/>
          <a:chOff x="0" y="0"/>
          <a:chExt cx="0" cy="0"/>
        </a:xfrm>
      </p:grpSpPr>
      <p:sp>
        <p:nvSpPr>
          <p:cNvPr id="81" name="Google Shape;81;p20"/>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2" name="Google Shape;82;p2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3"/>
        <p:cNvGrpSpPr/>
        <p:nvPr/>
      </p:nvGrpSpPr>
      <p:grpSpPr>
        <a:xfrm>
          <a:off x="0" y="0"/>
          <a:ext cx="0" cy="0"/>
          <a:chOff x="0" y="0"/>
          <a:chExt cx="0" cy="0"/>
        </a:xfrm>
      </p:grpSpPr>
      <p:sp>
        <p:nvSpPr>
          <p:cNvPr id="84" name="Google Shape;84;p21"/>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1"/>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6" name="Google Shape;86;p21"/>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7" name="Google Shape;87;p21"/>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8" name="Google Shape;88;p2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9"/>
        <p:cNvGrpSpPr/>
        <p:nvPr/>
      </p:nvGrpSpPr>
      <p:grpSpPr>
        <a:xfrm>
          <a:off x="0" y="0"/>
          <a:ext cx="0" cy="0"/>
          <a:chOff x="0" y="0"/>
          <a:chExt cx="0" cy="0"/>
        </a:xfrm>
      </p:grpSpPr>
      <p:sp>
        <p:nvSpPr>
          <p:cNvPr id="90" name="Google Shape;90;p22"/>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91" name="Google Shape;91;p2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5" name="Google Shape;55;p1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6" name="Google Shape;56;p13"/>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39.png"/><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4.jpeg"/><Relationship Id="rId7" Type="http://schemas.openxmlformats.org/officeDocument/2006/relationships/image" Target="../media/image48.jp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47.jpg"/><Relationship Id="rId5" Type="http://schemas.openxmlformats.org/officeDocument/2006/relationships/image" Target="../media/image46.jpeg"/><Relationship Id="rId4" Type="http://schemas.openxmlformats.org/officeDocument/2006/relationships/image" Target="../media/image45.jpg"/><Relationship Id="rId9"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43.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0.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39.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76.jp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0.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78.jpeg"/></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1.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2.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81.jpeg"/></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6.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86.jpg"/></Relationships>
</file>

<file path=ppt/slides/_rels/slide4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7.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4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8.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9.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0.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91.png"/></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1.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2.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5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3.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54.xml"/><Relationship Id="rId1" Type="http://schemas.openxmlformats.org/officeDocument/2006/relationships/slideLayout" Target="../slideLayouts/slideLayout11.xml"/><Relationship Id="rId6" Type="http://schemas.openxmlformats.org/officeDocument/2006/relationships/image" Target="../media/image31.png"/><Relationship Id="rId5" Type="http://schemas.openxmlformats.org/officeDocument/2006/relationships/image" Target="../media/image97.jpeg"/><Relationship Id="rId4" Type="http://schemas.openxmlformats.org/officeDocument/2006/relationships/image" Target="../media/image96.png"/></Relationships>
</file>

<file path=ppt/slides/_rels/slide5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5.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5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6.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5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7.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58.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102.jpg"/></Relationships>
</file>

<file path=ppt/slides/_rels/slide5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9.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104.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60.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1.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107.jpeg"/></Relationships>
</file>

<file path=ppt/slides/_rels/slide6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2.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63.xml.rels><?xml version="1.0" encoding="UTF-8" standalone="yes"?>
<Relationships xmlns="http://schemas.openxmlformats.org/package/2006/relationships"><Relationship Id="rId3" Type="http://schemas.openxmlformats.org/officeDocument/2006/relationships/image" Target="../media/image109.jpeg"/><Relationship Id="rId7" Type="http://schemas.openxmlformats.org/officeDocument/2006/relationships/image" Target="../media/image31.png"/><Relationship Id="rId2" Type="http://schemas.openxmlformats.org/officeDocument/2006/relationships/notesSlide" Target="../notesSlides/notesSlide63.xml"/><Relationship Id="rId1" Type="http://schemas.openxmlformats.org/officeDocument/2006/relationships/slideLayout" Target="../slideLayouts/slideLayout11.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jpeg"/></Relationships>
</file>

<file path=ppt/slides/_rels/slide64.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6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3" Type="http://schemas.openxmlformats.org/officeDocument/2006/relationships/image" Target="../media/image114.jpeg"/><Relationship Id="rId7" Type="http://schemas.openxmlformats.org/officeDocument/2006/relationships/image" Target="../media/image31.png"/><Relationship Id="rId2" Type="http://schemas.openxmlformats.org/officeDocument/2006/relationships/notesSlide" Target="../notesSlides/notesSlide65.xml"/><Relationship Id="rId1" Type="http://schemas.openxmlformats.org/officeDocument/2006/relationships/slideLayout" Target="../slideLayouts/slideLayout11.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jpeg"/></Relationships>
</file>

<file path=ppt/slides/_rels/slide66.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notesSlide" Target="../notesSlides/notesSlide6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7.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67.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120.jpeg"/></Relationships>
</file>

<file path=ppt/slides/_rels/slide6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6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13.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386"/>
        <p:cNvGrpSpPr/>
        <p:nvPr/>
      </p:nvGrpSpPr>
      <p:grpSpPr>
        <a:xfrm>
          <a:off x="0" y="0"/>
          <a:ext cx="0" cy="0"/>
          <a:chOff x="0" y="0"/>
          <a:chExt cx="0" cy="0"/>
        </a:xfrm>
      </p:grpSpPr>
      <p:pic>
        <p:nvPicPr>
          <p:cNvPr id="387" name="Google Shape;387;p83"/>
          <p:cNvPicPr preferRelativeResize="0"/>
          <p:nvPr/>
        </p:nvPicPr>
        <p:blipFill>
          <a:blip r:embed="rId3">
            <a:alphaModFix/>
          </a:blip>
          <a:stretch>
            <a:fillRect/>
          </a:stretch>
        </p:blipFill>
        <p:spPr>
          <a:xfrm>
            <a:off x="-1752600" y="-950"/>
            <a:ext cx="10983516" cy="6858000"/>
          </a:xfrm>
          <a:prstGeom prst="rect">
            <a:avLst/>
          </a:prstGeom>
          <a:noFill/>
          <a:ln>
            <a:noFill/>
          </a:ln>
        </p:spPr>
      </p:pic>
      <p:sp>
        <p:nvSpPr>
          <p:cNvPr id="390" name="Google Shape;390;p83"/>
          <p:cNvSpPr txBox="1"/>
          <p:nvPr/>
        </p:nvSpPr>
        <p:spPr>
          <a:xfrm>
            <a:off x="10084300" y="41775"/>
            <a:ext cx="1925400" cy="88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dirty="0">
              <a:solidFill>
                <a:srgbClr val="FFFFFF"/>
              </a:solidFill>
              <a:latin typeface="Roboto"/>
              <a:ea typeface="Roboto"/>
              <a:cs typeface="Roboto"/>
              <a:sym typeface="Roboto"/>
            </a:endParaRPr>
          </a:p>
        </p:txBody>
      </p:sp>
      <p:pic>
        <p:nvPicPr>
          <p:cNvPr id="3" name="Picture 2">
            <a:extLst>
              <a:ext uri="{FF2B5EF4-FFF2-40B4-BE49-F238E27FC236}">
                <a16:creationId xmlns:a16="http://schemas.microsoft.com/office/drawing/2014/main" id="{627A14D1-5DCC-AAF3-C702-966D0D8803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451" y="198999"/>
            <a:ext cx="2036203" cy="20284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508"/>
        <p:cNvGrpSpPr/>
        <p:nvPr/>
      </p:nvGrpSpPr>
      <p:grpSpPr>
        <a:xfrm>
          <a:off x="0" y="0"/>
          <a:ext cx="0" cy="0"/>
          <a:chOff x="0" y="0"/>
          <a:chExt cx="0" cy="0"/>
        </a:xfrm>
      </p:grpSpPr>
      <p:sp>
        <p:nvSpPr>
          <p:cNvPr id="510" name="Google Shape;510;p92"/>
          <p:cNvSpPr txBox="1"/>
          <p:nvPr/>
        </p:nvSpPr>
        <p:spPr>
          <a:xfrm>
            <a:off x="384000" y="343950"/>
            <a:ext cx="6718500" cy="98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b="1">
                <a:solidFill>
                  <a:srgbClr val="FFFFFF"/>
                </a:solidFill>
                <a:latin typeface="Roboto"/>
                <a:ea typeface="Roboto"/>
                <a:cs typeface="Roboto"/>
                <a:sym typeface="Roboto"/>
              </a:rPr>
              <a:t>FOODIE TOUR(s)</a:t>
            </a:r>
            <a:endParaRPr sz="3000" b="1">
              <a:solidFill>
                <a:srgbClr val="FFFFFF"/>
              </a:solidFill>
              <a:latin typeface="Roboto"/>
              <a:ea typeface="Roboto"/>
              <a:cs typeface="Roboto"/>
              <a:sym typeface="Roboto"/>
            </a:endParaRPr>
          </a:p>
          <a:p>
            <a:pPr marL="457200" lvl="0" indent="-355600" algn="l" rtl="0">
              <a:spcBef>
                <a:spcPts val="0"/>
              </a:spcBef>
              <a:spcAft>
                <a:spcPts val="0"/>
              </a:spcAft>
              <a:buClr>
                <a:srgbClr val="FFFFFF"/>
              </a:buClr>
              <a:buSzPts val="2000"/>
              <a:buFont typeface="Roboto"/>
              <a:buChar char="-"/>
            </a:pPr>
            <a:r>
              <a:rPr lang="en-US" sz="2000" b="1">
                <a:solidFill>
                  <a:srgbClr val="FFFFFF"/>
                </a:solidFill>
                <a:latin typeface="Roboto"/>
                <a:ea typeface="Roboto"/>
                <a:cs typeface="Roboto"/>
                <a:sym typeface="Roboto"/>
              </a:rPr>
              <a:t>Old Shanghai breakfast tour / Evening tour</a:t>
            </a:r>
            <a:endParaRPr sz="2000" b="1">
              <a:solidFill>
                <a:srgbClr val="FFFFFF"/>
              </a:solidFill>
              <a:latin typeface="Roboto"/>
              <a:ea typeface="Roboto"/>
              <a:cs typeface="Roboto"/>
              <a:sym typeface="Roboto"/>
            </a:endParaRPr>
          </a:p>
        </p:txBody>
      </p:sp>
      <p:pic>
        <p:nvPicPr>
          <p:cNvPr id="512" name="Google Shape;512;p9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399125" y="1706775"/>
            <a:ext cx="2702100" cy="2702100"/>
          </a:xfrm>
          <a:prstGeom prst="rect">
            <a:avLst/>
          </a:prstGeom>
          <a:noFill/>
          <a:ln>
            <a:noFill/>
          </a:ln>
        </p:spPr>
      </p:pic>
      <p:pic>
        <p:nvPicPr>
          <p:cNvPr id="513" name="Google Shape;513;p9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5399125" y="4155900"/>
            <a:ext cx="2702100" cy="2702100"/>
          </a:xfrm>
          <a:prstGeom prst="rect">
            <a:avLst/>
          </a:prstGeom>
          <a:noFill/>
          <a:ln>
            <a:noFill/>
          </a:ln>
        </p:spPr>
      </p:pic>
      <p:pic>
        <p:nvPicPr>
          <p:cNvPr id="514" name="Google Shape;514;p92"/>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1116950" y="1698775"/>
            <a:ext cx="2702100" cy="2702100"/>
          </a:xfrm>
          <a:prstGeom prst="rect">
            <a:avLst/>
          </a:prstGeom>
          <a:noFill/>
          <a:ln>
            <a:noFill/>
          </a:ln>
        </p:spPr>
      </p:pic>
      <p:pic>
        <p:nvPicPr>
          <p:cNvPr id="515" name="Google Shape;515;p92"/>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1116950" y="4155900"/>
            <a:ext cx="2702100" cy="2702100"/>
          </a:xfrm>
          <a:prstGeom prst="rect">
            <a:avLst/>
          </a:prstGeom>
          <a:noFill/>
          <a:ln>
            <a:noFill/>
          </a:ln>
        </p:spPr>
      </p:pic>
      <p:pic>
        <p:nvPicPr>
          <p:cNvPr id="3" name="Picture 2">
            <a:extLst>
              <a:ext uri="{FF2B5EF4-FFF2-40B4-BE49-F238E27FC236}">
                <a16:creationId xmlns:a16="http://schemas.microsoft.com/office/drawing/2014/main" id="{AC2A733B-7283-81B5-DF5B-06B3D19A325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42291" y="-4815"/>
            <a:ext cx="1530519" cy="152472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519"/>
        <p:cNvGrpSpPr/>
        <p:nvPr/>
      </p:nvGrpSpPr>
      <p:grpSpPr>
        <a:xfrm>
          <a:off x="0" y="0"/>
          <a:ext cx="0" cy="0"/>
          <a:chOff x="0" y="0"/>
          <a:chExt cx="0" cy="0"/>
        </a:xfrm>
      </p:grpSpPr>
      <p:sp>
        <p:nvSpPr>
          <p:cNvPr id="521" name="Google Shape;521;p93"/>
          <p:cNvSpPr txBox="1"/>
          <p:nvPr/>
        </p:nvSpPr>
        <p:spPr>
          <a:xfrm>
            <a:off x="384000" y="0"/>
            <a:ext cx="6718500" cy="16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lt1"/>
                </a:solidFill>
                <a:latin typeface="Calibri"/>
                <a:ea typeface="Calibri"/>
                <a:cs typeface="Calibri"/>
                <a:sym typeface="Calibri"/>
              </a:rPr>
              <a:t>THE MODERN ARCHITECTURE RIDE BY JEEP</a:t>
            </a:r>
            <a:endParaRPr sz="20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Roboto"/>
              <a:buChar char="-"/>
            </a:pPr>
            <a:r>
              <a:rPr lang="en-US" sz="1800">
                <a:solidFill>
                  <a:srgbClr val="FFFFFF"/>
                </a:solidFill>
                <a:latin typeface="Calibri"/>
                <a:ea typeface="Calibri"/>
                <a:cs typeface="Calibri"/>
                <a:sym typeface="Calibri"/>
              </a:rPr>
              <a:t>This is not your typical Shanghai tour! Zip around the streets in a vintage convertible jeep to see the city from a completely unique point of view. Led by a foreign expat to understand Feng Shui with the famous People Square</a:t>
            </a:r>
            <a:endParaRPr sz="1800">
              <a:solidFill>
                <a:srgbClr val="FFFFFF"/>
              </a:solidFill>
              <a:latin typeface="Calibri"/>
              <a:ea typeface="Calibri"/>
              <a:cs typeface="Calibri"/>
              <a:sym typeface="Calibri"/>
            </a:endParaRPr>
          </a:p>
        </p:txBody>
      </p:sp>
      <p:pic>
        <p:nvPicPr>
          <p:cNvPr id="523" name="Google Shape;523;p9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52400" y="2537400"/>
            <a:ext cx="4367126" cy="3275345"/>
          </a:xfrm>
          <a:prstGeom prst="rect">
            <a:avLst/>
          </a:prstGeom>
          <a:noFill/>
          <a:ln>
            <a:noFill/>
          </a:ln>
        </p:spPr>
      </p:pic>
      <p:pic>
        <p:nvPicPr>
          <p:cNvPr id="524" name="Google Shape;524;p93"/>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624475" y="2537400"/>
            <a:ext cx="4367126" cy="3275350"/>
          </a:xfrm>
          <a:prstGeom prst="rect">
            <a:avLst/>
          </a:prstGeom>
          <a:noFill/>
          <a:ln>
            <a:noFill/>
          </a:ln>
        </p:spPr>
      </p:pic>
      <p:pic>
        <p:nvPicPr>
          <p:cNvPr id="3" name="Picture 2">
            <a:extLst>
              <a:ext uri="{FF2B5EF4-FFF2-40B4-BE49-F238E27FC236}">
                <a16:creationId xmlns:a16="http://schemas.microsoft.com/office/drawing/2014/main" id="{E3E419F2-01D9-9784-620F-727463D6A5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80873" y="111839"/>
            <a:ext cx="1386569" cy="138132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528"/>
        <p:cNvGrpSpPr/>
        <p:nvPr/>
      </p:nvGrpSpPr>
      <p:grpSpPr>
        <a:xfrm>
          <a:off x="0" y="0"/>
          <a:ext cx="0" cy="0"/>
          <a:chOff x="0" y="0"/>
          <a:chExt cx="0" cy="0"/>
        </a:xfrm>
      </p:grpSpPr>
      <p:sp>
        <p:nvSpPr>
          <p:cNvPr id="529" name="Google Shape;529;p94"/>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530" name="Google Shape;530;p94"/>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532" name="Google Shape;532;p94"/>
          <p:cNvSpPr txBox="1"/>
          <p:nvPr/>
        </p:nvSpPr>
        <p:spPr>
          <a:xfrm>
            <a:off x="4886850" y="193900"/>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VINTAGE BICYCLE - OFF THE BEATEN TRACK </a:t>
            </a:r>
            <a:endParaRPr sz="2200">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In just half a day with relax vintage bike tour, a diversified and interactive immersion into Shanghai local culture by visiting six iconic venues that emphasize the contrasts and souls of this city. To be on the same wave, we will use original China Pigeon Bike from the 40’ (restored, light and perfectly functioning)</a:t>
            </a: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Through this bike tour you will be actually really able to see different faces of the city at very close range. This is something you do not get with regular tour and an important and valuable insight of real life</a:t>
            </a:r>
            <a:endParaRPr sz="1800">
              <a:solidFill>
                <a:srgbClr val="FFFFFF"/>
              </a:solidFill>
              <a:latin typeface="Calibri"/>
              <a:ea typeface="Calibri"/>
              <a:cs typeface="Calibri"/>
              <a:sym typeface="Calibri"/>
            </a:endParaRPr>
          </a:p>
          <a:p>
            <a:pPr marL="0" lvl="0" indent="0" algn="l" rtl="0">
              <a:spcBef>
                <a:spcPts val="0"/>
              </a:spcBef>
              <a:spcAft>
                <a:spcPts val="0"/>
              </a:spcAft>
              <a:buNone/>
            </a:pPr>
            <a:endParaRPr sz="1800">
              <a:solidFill>
                <a:srgbClr val="FFFFFF"/>
              </a:solidFill>
              <a:latin typeface="Calibri"/>
              <a:ea typeface="Calibri"/>
              <a:cs typeface="Calibri"/>
              <a:sym typeface="Calibri"/>
            </a:endParaRPr>
          </a:p>
        </p:txBody>
      </p:sp>
      <p:pic>
        <p:nvPicPr>
          <p:cNvPr id="537" name="Google Shape;537;p94"/>
          <p:cNvPicPr preferRelativeResize="0"/>
          <p:nvPr/>
        </p:nvPicPr>
        <p:blipFill>
          <a:blip r:embed="rId3">
            <a:alphaModFix/>
          </a:blip>
          <a:stretch>
            <a:fillRect/>
          </a:stretch>
        </p:blipFill>
        <p:spPr>
          <a:xfrm>
            <a:off x="499250" y="0"/>
            <a:ext cx="3764385" cy="6858001"/>
          </a:xfrm>
          <a:prstGeom prst="rect">
            <a:avLst/>
          </a:prstGeom>
          <a:noFill/>
          <a:ln>
            <a:noFill/>
          </a:ln>
        </p:spPr>
      </p:pic>
      <p:pic>
        <p:nvPicPr>
          <p:cNvPr id="3" name="Picture 2">
            <a:extLst>
              <a:ext uri="{FF2B5EF4-FFF2-40B4-BE49-F238E27FC236}">
                <a16:creationId xmlns:a16="http://schemas.microsoft.com/office/drawing/2014/main" id="{1D1C68C2-21CC-8E29-25E9-985D73804C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26326" y="5466188"/>
            <a:ext cx="1397099" cy="139181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541"/>
        <p:cNvGrpSpPr/>
        <p:nvPr/>
      </p:nvGrpSpPr>
      <p:grpSpPr>
        <a:xfrm>
          <a:off x="0" y="0"/>
          <a:ext cx="0" cy="0"/>
          <a:chOff x="0" y="0"/>
          <a:chExt cx="0" cy="0"/>
        </a:xfrm>
      </p:grpSpPr>
      <p:sp>
        <p:nvSpPr>
          <p:cNvPr id="542" name="Google Shape;542;p95"/>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543" name="Google Shape;543;p95"/>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545" name="Google Shape;545;p95"/>
          <p:cNvSpPr txBox="1"/>
          <p:nvPr/>
        </p:nvSpPr>
        <p:spPr>
          <a:xfrm>
            <a:off x="157875" y="145425"/>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ERA SHOWS</a:t>
            </a:r>
            <a:endParaRPr sz="22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The shows has become one of the most popular evening entertainments. As a multimillion-dollar stunning acrobatic extravaganza, the first of its kind in China, ERA is a multimedia odyssey whose inspiration is a direct result of the combination of traditional Chinese acrobatic arts and modern technology, not only will the audience be amazed by the acrobats’ control and precision, they will be enchanted by the world that is created through the use of multimedia, technology, lighting and sound effects, elaborate costumes, original live music and a lot more.</a:t>
            </a:r>
            <a:endParaRPr sz="1800">
              <a:solidFill>
                <a:srgbClr val="FFFFFF"/>
              </a:solidFill>
              <a:latin typeface="Calibri"/>
              <a:ea typeface="Calibri"/>
              <a:cs typeface="Calibri"/>
              <a:sym typeface="Calibri"/>
            </a:endParaRPr>
          </a:p>
        </p:txBody>
      </p:sp>
      <p:pic>
        <p:nvPicPr>
          <p:cNvPr id="550" name="Google Shape;550;p95"/>
          <p:cNvPicPr preferRelativeResize="0"/>
          <p:nvPr/>
        </p:nvPicPr>
        <p:blipFill>
          <a:blip r:embed="rId3">
            <a:alphaModFix/>
          </a:blip>
          <a:stretch>
            <a:fillRect/>
          </a:stretch>
        </p:blipFill>
        <p:spPr>
          <a:xfrm>
            <a:off x="5112000" y="0"/>
            <a:ext cx="3345371" cy="6858000"/>
          </a:xfrm>
          <a:prstGeom prst="rect">
            <a:avLst/>
          </a:prstGeom>
          <a:noFill/>
          <a:ln>
            <a:noFill/>
          </a:ln>
        </p:spPr>
      </p:pic>
      <p:pic>
        <p:nvPicPr>
          <p:cNvPr id="3" name="Picture 2">
            <a:extLst>
              <a:ext uri="{FF2B5EF4-FFF2-40B4-BE49-F238E27FC236}">
                <a16:creationId xmlns:a16="http://schemas.microsoft.com/office/drawing/2014/main" id="{D103CB7A-88F6-608F-FD92-86D308FCBA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9090" y="5623034"/>
            <a:ext cx="1239658" cy="123496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554"/>
        <p:cNvGrpSpPr/>
        <p:nvPr/>
      </p:nvGrpSpPr>
      <p:grpSpPr>
        <a:xfrm>
          <a:off x="0" y="0"/>
          <a:ext cx="0" cy="0"/>
          <a:chOff x="0" y="0"/>
          <a:chExt cx="0" cy="0"/>
        </a:xfrm>
      </p:grpSpPr>
      <p:sp>
        <p:nvSpPr>
          <p:cNvPr id="555" name="Google Shape;555;p96"/>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556" name="Google Shape;556;p96"/>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558" name="Google Shape;558;p96"/>
          <p:cNvSpPr txBox="1"/>
          <p:nvPr/>
        </p:nvSpPr>
        <p:spPr>
          <a:xfrm>
            <a:off x="4886850" y="193900"/>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dirty="0">
                <a:solidFill>
                  <a:srgbClr val="FFFFFF"/>
                </a:solidFill>
                <a:latin typeface="Calibri"/>
                <a:ea typeface="Calibri"/>
                <a:cs typeface="Calibri"/>
                <a:sym typeface="Calibri"/>
              </a:rPr>
              <a:t>TRADITIONAL CHINESE MEDICINE TOUR(s) </a:t>
            </a:r>
            <a:endParaRPr sz="2200" b="1" dirty="0">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dirty="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dirty="0">
                <a:solidFill>
                  <a:srgbClr val="FFFFFF"/>
                </a:solidFill>
                <a:latin typeface="Calibri"/>
                <a:ea typeface="Calibri"/>
                <a:cs typeface="Calibri"/>
                <a:sym typeface="Calibri"/>
              </a:rPr>
              <a:t>Half/Full day tour</a:t>
            </a:r>
            <a:endParaRPr sz="1800" dirty="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dirty="0">
                <a:solidFill>
                  <a:srgbClr val="FFFFFF"/>
                </a:solidFill>
                <a:latin typeface="Calibri"/>
                <a:ea typeface="Calibri"/>
                <a:cs typeface="Calibri"/>
                <a:sym typeface="Calibri"/>
              </a:rPr>
              <a:t>Chinese market to introduce vegetables, fruits, </a:t>
            </a:r>
            <a:r>
              <a:rPr lang="en-US" sz="1800" dirty="0" err="1">
                <a:solidFill>
                  <a:srgbClr val="FFFFFF"/>
                </a:solidFill>
                <a:latin typeface="Calibri"/>
                <a:ea typeface="Calibri"/>
                <a:cs typeface="Calibri"/>
                <a:sym typeface="Calibri"/>
              </a:rPr>
              <a:t>etc</a:t>
            </a:r>
            <a:r>
              <a:rPr lang="en-US" sz="1800" dirty="0">
                <a:solidFill>
                  <a:srgbClr val="FFFFFF"/>
                </a:solidFill>
                <a:latin typeface="Calibri"/>
                <a:ea typeface="Calibri"/>
                <a:cs typeface="Calibri"/>
                <a:sym typeface="Calibri"/>
              </a:rPr>
              <a:t> in link with the principles of TCM</a:t>
            </a:r>
            <a:endParaRPr sz="1800" dirty="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dirty="0">
                <a:solidFill>
                  <a:srgbClr val="FFFFFF"/>
                </a:solidFill>
                <a:latin typeface="Calibri"/>
                <a:ea typeface="Calibri"/>
                <a:cs typeface="Calibri"/>
                <a:sym typeface="Calibri"/>
              </a:rPr>
              <a:t>Visit a pharmacy and associated museum</a:t>
            </a:r>
            <a:endParaRPr sz="1800" dirty="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dirty="0">
                <a:solidFill>
                  <a:srgbClr val="FFFFFF"/>
                </a:solidFill>
                <a:latin typeface="Calibri"/>
                <a:ea typeface="Calibri"/>
                <a:cs typeface="Calibri"/>
                <a:sym typeface="Calibri"/>
              </a:rPr>
              <a:t>Visit a TCM museum</a:t>
            </a:r>
            <a:endParaRPr sz="1800" dirty="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dirty="0">
                <a:solidFill>
                  <a:srgbClr val="FFFFFF"/>
                </a:solidFill>
                <a:latin typeface="Calibri"/>
                <a:ea typeface="Calibri"/>
                <a:cs typeface="Calibri"/>
                <a:sym typeface="Calibri"/>
              </a:rPr>
              <a:t>To understand how TCM took from and develop and how Chinese people </a:t>
            </a:r>
            <a:r>
              <a:rPr lang="en-US" sz="1800" dirty="0" err="1">
                <a:solidFill>
                  <a:srgbClr val="FFFFFF"/>
                </a:solidFill>
                <a:latin typeface="Calibri"/>
                <a:ea typeface="Calibri"/>
                <a:cs typeface="Calibri"/>
                <a:sym typeface="Calibri"/>
              </a:rPr>
              <a:t>appy</a:t>
            </a:r>
            <a:r>
              <a:rPr lang="en-US" sz="1800" dirty="0">
                <a:solidFill>
                  <a:srgbClr val="FFFFFF"/>
                </a:solidFill>
                <a:latin typeface="Calibri"/>
                <a:ea typeface="Calibri"/>
                <a:cs typeface="Calibri"/>
                <a:sym typeface="Calibri"/>
              </a:rPr>
              <a:t> TCM to keep in good health during their daily life</a:t>
            </a:r>
            <a:endParaRPr sz="1800" dirty="0">
              <a:solidFill>
                <a:srgbClr val="FFFFFF"/>
              </a:solidFill>
              <a:latin typeface="Calibri"/>
              <a:ea typeface="Calibri"/>
              <a:cs typeface="Calibri"/>
              <a:sym typeface="Calibri"/>
            </a:endParaRPr>
          </a:p>
        </p:txBody>
      </p:sp>
      <p:cxnSp>
        <p:nvCxnSpPr>
          <p:cNvPr id="560" name="Google Shape;560;p96"/>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561" name="Google Shape;561;p96"/>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562" name="Google Shape;562;p96"/>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563" name="Google Shape;563;p96"/>
          <p:cNvPicPr preferRelativeResize="0"/>
          <p:nvPr/>
        </p:nvPicPr>
        <p:blipFill>
          <a:blip r:embed="rId3">
            <a:alphaModFix/>
          </a:blip>
          <a:stretch>
            <a:fillRect/>
          </a:stretch>
        </p:blipFill>
        <p:spPr>
          <a:xfrm>
            <a:off x="468177" y="0"/>
            <a:ext cx="3830086" cy="6858000"/>
          </a:xfrm>
          <a:prstGeom prst="rect">
            <a:avLst/>
          </a:prstGeom>
          <a:noFill/>
          <a:ln>
            <a:noFill/>
          </a:ln>
        </p:spPr>
      </p:pic>
      <p:pic>
        <p:nvPicPr>
          <p:cNvPr id="3" name="Picture 2">
            <a:extLst>
              <a:ext uri="{FF2B5EF4-FFF2-40B4-BE49-F238E27FC236}">
                <a16:creationId xmlns:a16="http://schemas.microsoft.com/office/drawing/2014/main" id="{3183B6A4-A019-428A-D64E-2E64A71C42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567"/>
        <p:cNvGrpSpPr/>
        <p:nvPr/>
      </p:nvGrpSpPr>
      <p:grpSpPr>
        <a:xfrm>
          <a:off x="0" y="0"/>
          <a:ext cx="0" cy="0"/>
          <a:chOff x="0" y="0"/>
          <a:chExt cx="0" cy="0"/>
        </a:xfrm>
      </p:grpSpPr>
      <p:pic>
        <p:nvPicPr>
          <p:cNvPr id="568" name="Google Shape;568;p9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71104" y="-4974"/>
            <a:ext cx="10296103" cy="6857999"/>
          </a:xfrm>
          <a:prstGeom prst="rect">
            <a:avLst/>
          </a:prstGeom>
          <a:noFill/>
          <a:ln>
            <a:noFill/>
          </a:ln>
        </p:spPr>
      </p:pic>
      <p:sp>
        <p:nvSpPr>
          <p:cNvPr id="571" name="Google Shape;571;p97"/>
          <p:cNvSpPr txBox="1"/>
          <p:nvPr/>
        </p:nvSpPr>
        <p:spPr>
          <a:xfrm>
            <a:off x="2152000" y="2996525"/>
            <a:ext cx="44499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dirty="0">
                <a:solidFill>
                  <a:srgbClr val="FFFFFF"/>
                </a:solidFill>
              </a:rPr>
              <a:t>BEIJING</a:t>
            </a:r>
            <a:endParaRPr sz="5500" b="1" i="1" u="sng" dirty="0">
              <a:solidFill>
                <a:srgbClr val="FFFFFF"/>
              </a:solidFill>
            </a:endParaRPr>
          </a:p>
        </p:txBody>
      </p:sp>
      <p:pic>
        <p:nvPicPr>
          <p:cNvPr id="2" name="Picture 1">
            <a:extLst>
              <a:ext uri="{FF2B5EF4-FFF2-40B4-BE49-F238E27FC236}">
                <a16:creationId xmlns:a16="http://schemas.microsoft.com/office/drawing/2014/main" id="{37EC0860-E0DE-3F0E-1E44-AFE2237E30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70079" y="-94593"/>
            <a:ext cx="1413736" cy="140838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575"/>
        <p:cNvGrpSpPr/>
        <p:nvPr/>
      </p:nvGrpSpPr>
      <p:grpSpPr>
        <a:xfrm>
          <a:off x="0" y="0"/>
          <a:ext cx="0" cy="0"/>
          <a:chOff x="0" y="0"/>
          <a:chExt cx="0" cy="0"/>
        </a:xfrm>
      </p:grpSpPr>
      <p:pic>
        <p:nvPicPr>
          <p:cNvPr id="576" name="Google Shape;576;p98"/>
          <p:cNvPicPr preferRelativeResize="0"/>
          <p:nvPr/>
        </p:nvPicPr>
        <p:blipFill>
          <a:blip r:embed="rId3">
            <a:alphaModFix/>
          </a:blip>
          <a:stretch>
            <a:fillRect/>
          </a:stretch>
        </p:blipFill>
        <p:spPr>
          <a:xfrm>
            <a:off x="228600" y="0"/>
            <a:ext cx="8595358" cy="6858000"/>
          </a:xfrm>
          <a:prstGeom prst="rect">
            <a:avLst/>
          </a:prstGeom>
          <a:noFill/>
          <a:ln>
            <a:noFill/>
          </a:ln>
        </p:spPr>
      </p:pic>
      <p:sp>
        <p:nvSpPr>
          <p:cNvPr id="579" name="Google Shape;579;p98"/>
          <p:cNvSpPr txBox="1"/>
          <p:nvPr/>
        </p:nvSpPr>
        <p:spPr>
          <a:xfrm>
            <a:off x="5500925" y="2269550"/>
            <a:ext cx="1272300" cy="42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i="1" u="sng"/>
              <a:t>BEIJING</a:t>
            </a:r>
            <a:endParaRPr sz="1800" b="1" i="1" u="sng"/>
          </a:p>
        </p:txBody>
      </p:sp>
      <p:pic>
        <p:nvPicPr>
          <p:cNvPr id="2" name="Picture 1">
            <a:extLst>
              <a:ext uri="{FF2B5EF4-FFF2-40B4-BE49-F238E27FC236}">
                <a16:creationId xmlns:a16="http://schemas.microsoft.com/office/drawing/2014/main" id="{1F37DD4D-6FB5-2203-4C60-9A9DD11C1C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583"/>
        <p:cNvGrpSpPr/>
        <p:nvPr/>
      </p:nvGrpSpPr>
      <p:grpSpPr>
        <a:xfrm>
          <a:off x="0" y="0"/>
          <a:ext cx="0" cy="0"/>
          <a:chOff x="0" y="0"/>
          <a:chExt cx="0" cy="0"/>
        </a:xfrm>
      </p:grpSpPr>
      <p:sp>
        <p:nvSpPr>
          <p:cNvPr id="584" name="Google Shape;584;p99"/>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585" name="Google Shape;585;p99"/>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587" name="Google Shape;587;p99"/>
          <p:cNvSpPr txBox="1"/>
          <p:nvPr/>
        </p:nvSpPr>
        <p:spPr>
          <a:xfrm>
            <a:off x="157875" y="145425"/>
            <a:ext cx="4086900" cy="4462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BEIJING SIDECAR TOUR</a:t>
            </a:r>
            <a:endParaRPr sz="2200" b="1">
              <a:solidFill>
                <a:srgbClr val="FFFFFF"/>
              </a:solidFill>
              <a:latin typeface="Calibri"/>
              <a:ea typeface="Calibri"/>
              <a:cs typeface="Calibri"/>
              <a:sym typeface="Calibri"/>
            </a:endParaRPr>
          </a:p>
          <a:p>
            <a:pPr marL="0" lvl="0" indent="0" algn="l" rtl="0">
              <a:spcBef>
                <a:spcPts val="0"/>
              </a:spcBef>
              <a:spcAft>
                <a:spcPts val="0"/>
              </a:spcAft>
              <a:buNone/>
            </a:pPr>
            <a:endParaRPr sz="2400" b="1">
              <a:solidFill>
                <a:srgbClr val="FFFFFF"/>
              </a:solidFill>
              <a:latin typeface="Roboto"/>
              <a:ea typeface="Roboto"/>
              <a:cs typeface="Roboto"/>
              <a:sym typeface="Roboto"/>
            </a:endParaRPr>
          </a:p>
          <a:p>
            <a:pPr marL="457200" lvl="0" indent="-342900" algn="l" rtl="0">
              <a:lnSpc>
                <a:spcPct val="115000"/>
              </a:lnSpc>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This short sidecar trip gives you a first impression about the city, which enables you to decide where you want to spend more time during your stay in Beijing</a:t>
            </a:r>
            <a:endParaRPr sz="1800">
              <a:solidFill>
                <a:srgbClr val="FFFFFF"/>
              </a:solidFill>
              <a:latin typeface="Calibri"/>
              <a:ea typeface="Calibri"/>
              <a:cs typeface="Calibri"/>
              <a:sym typeface="Calibri"/>
            </a:endParaRPr>
          </a:p>
          <a:p>
            <a:pPr marL="457200" lvl="0" indent="0" algn="l" rtl="0">
              <a:lnSpc>
                <a:spcPct val="115000"/>
              </a:lnSpc>
              <a:spcBef>
                <a:spcPts val="0"/>
              </a:spcBef>
              <a:spcAft>
                <a:spcPts val="0"/>
              </a:spcAft>
              <a:buNone/>
            </a:pPr>
            <a:endParaRPr sz="700">
              <a:solidFill>
                <a:srgbClr val="FFFFFF"/>
              </a:solidFill>
              <a:latin typeface="Calibri"/>
              <a:ea typeface="Calibri"/>
              <a:cs typeface="Calibri"/>
              <a:sym typeface="Calibri"/>
            </a:endParaRPr>
          </a:p>
          <a:p>
            <a:pPr marL="457200" lvl="0" indent="-342900" algn="l" rtl="0">
              <a:lnSpc>
                <a:spcPct val="115000"/>
              </a:lnSpc>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Sitting in a sidecar, clanking through their gears past traffic jams and into the small alleyways of the hutongs, you have the experience of being local, close to the daily life of Beijing</a:t>
            </a:r>
            <a:endParaRPr sz="1200">
              <a:solidFill>
                <a:srgbClr val="FFFFFF"/>
              </a:solidFill>
              <a:latin typeface="Roboto Light"/>
              <a:ea typeface="Roboto Light"/>
              <a:cs typeface="Roboto Light"/>
              <a:sym typeface="Roboto Light"/>
            </a:endParaRPr>
          </a:p>
        </p:txBody>
      </p:sp>
      <p:sp>
        <p:nvSpPr>
          <p:cNvPr id="591" name="Google Shape;591;p99"/>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592" name="Google Shape;592;p9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480450" y="-79000"/>
            <a:ext cx="5268019" cy="3420750"/>
          </a:xfrm>
          <a:prstGeom prst="rect">
            <a:avLst/>
          </a:prstGeom>
          <a:noFill/>
          <a:ln>
            <a:noFill/>
          </a:ln>
        </p:spPr>
      </p:pic>
      <p:pic>
        <p:nvPicPr>
          <p:cNvPr id="593" name="Google Shape;593;p99"/>
          <p:cNvPicPr preferRelativeResize="0"/>
          <p:nvPr/>
        </p:nvPicPr>
        <p:blipFill>
          <a:blip r:embed="rId4">
            <a:alphaModFix/>
          </a:blip>
          <a:stretch>
            <a:fillRect/>
          </a:stretch>
        </p:blipFill>
        <p:spPr>
          <a:xfrm>
            <a:off x="4480450" y="3437250"/>
            <a:ext cx="5268025" cy="3511999"/>
          </a:xfrm>
          <a:prstGeom prst="rect">
            <a:avLst/>
          </a:prstGeom>
          <a:noFill/>
          <a:ln>
            <a:noFill/>
          </a:ln>
        </p:spPr>
      </p:pic>
      <p:pic>
        <p:nvPicPr>
          <p:cNvPr id="2" name="Picture 1">
            <a:extLst>
              <a:ext uri="{FF2B5EF4-FFF2-40B4-BE49-F238E27FC236}">
                <a16:creationId xmlns:a16="http://schemas.microsoft.com/office/drawing/2014/main" id="{60ECAFFC-6FE8-28F8-366D-940DF61ED5D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7875" y="5612524"/>
            <a:ext cx="1250208" cy="124547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597"/>
        <p:cNvGrpSpPr/>
        <p:nvPr/>
      </p:nvGrpSpPr>
      <p:grpSpPr>
        <a:xfrm>
          <a:off x="0" y="0"/>
          <a:ext cx="0" cy="0"/>
          <a:chOff x="0" y="0"/>
          <a:chExt cx="0" cy="0"/>
        </a:xfrm>
      </p:grpSpPr>
      <p:sp>
        <p:nvSpPr>
          <p:cNvPr id="598" name="Google Shape;598;p100"/>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599" name="Google Shape;599;p100"/>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01" name="Google Shape;601;p100"/>
          <p:cNvSpPr txBox="1"/>
          <p:nvPr/>
        </p:nvSpPr>
        <p:spPr>
          <a:xfrm>
            <a:off x="157875" y="145425"/>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WALKING TOUR(s)</a:t>
            </a:r>
            <a:r>
              <a:rPr lang="en-US" sz="2200" b="1">
                <a:solidFill>
                  <a:schemeClr val="lt1"/>
                </a:solidFill>
                <a:latin typeface="Calibri"/>
                <a:ea typeface="Calibri"/>
                <a:cs typeface="Calibri"/>
                <a:sym typeface="Calibri"/>
              </a:rPr>
              <a:t> </a:t>
            </a:r>
            <a:endParaRPr sz="2200" b="1">
              <a:solidFill>
                <a:schemeClr val="lt1"/>
              </a:solidFill>
              <a:latin typeface="Calibri"/>
              <a:ea typeface="Calibri"/>
              <a:cs typeface="Calibri"/>
              <a:sym typeface="Calibri"/>
            </a:endParaRPr>
          </a:p>
          <a:p>
            <a:pPr marL="0" lvl="0" indent="0" algn="r" rtl="0">
              <a:spcBef>
                <a:spcPts val="0"/>
              </a:spcBef>
              <a:spcAft>
                <a:spcPts val="0"/>
              </a:spcAft>
              <a:buClr>
                <a:schemeClr val="dk1"/>
              </a:buClr>
              <a:buSzPts val="1100"/>
              <a:buFont typeface="Arial"/>
              <a:buNone/>
            </a:pPr>
            <a:r>
              <a:rPr lang="en-US" sz="2200" b="1">
                <a:solidFill>
                  <a:schemeClr val="lt1"/>
                </a:solidFill>
                <a:latin typeface="Calibri"/>
                <a:ea typeface="Calibri"/>
                <a:cs typeface="Calibri"/>
                <a:sym typeface="Calibri"/>
              </a:rPr>
              <a:t>- with specialists</a:t>
            </a:r>
            <a:endParaRPr sz="22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b="1">
                <a:solidFill>
                  <a:srgbClr val="FFFFFF"/>
                </a:solidFill>
                <a:latin typeface="Calibri"/>
                <a:ea typeface="Calibri"/>
                <a:cs typeface="Calibri"/>
                <a:sym typeface="Calibri"/>
              </a:rPr>
              <a:t>Missionaries, Ministers and Musicians</a:t>
            </a:r>
            <a:endParaRPr sz="2000" b="1">
              <a:solidFill>
                <a:srgbClr val="FFFFFF"/>
              </a:solidFill>
              <a:latin typeface="Calibri"/>
              <a:ea typeface="Calibri"/>
              <a:cs typeface="Calibri"/>
              <a:sym typeface="Calibri"/>
            </a:endParaRPr>
          </a:p>
          <a:p>
            <a:pPr marL="0" lvl="0" indent="0" algn="l" rtl="0">
              <a:spcBef>
                <a:spcPts val="0"/>
              </a:spcBef>
              <a:spcAft>
                <a:spcPts val="0"/>
              </a:spcAft>
              <a:buNone/>
            </a:pPr>
            <a:r>
              <a:rPr lang="en-US" sz="1800">
                <a:solidFill>
                  <a:srgbClr val="FFFFFF"/>
                </a:solidFill>
                <a:latin typeface="Calibri"/>
                <a:ea typeface="Calibri"/>
                <a:cs typeface="Calibri"/>
                <a:sym typeface="Calibri"/>
              </a:rPr>
              <a:t>A walk and Discussion in the Historic Hutongs of Beijing</a:t>
            </a: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b="1">
                <a:solidFill>
                  <a:srgbClr val="FFFFFF"/>
                </a:solidFill>
                <a:latin typeface="Calibri"/>
                <a:ea typeface="Calibri"/>
                <a:cs typeface="Calibri"/>
                <a:sym typeface="Calibri"/>
              </a:rPr>
              <a:t>In the footsteps of the Emperor</a:t>
            </a:r>
            <a:endParaRPr sz="2000" b="1">
              <a:solidFill>
                <a:srgbClr val="FFFFFF"/>
              </a:solidFill>
              <a:latin typeface="Calibri"/>
              <a:ea typeface="Calibri"/>
              <a:cs typeface="Calibri"/>
              <a:sym typeface="Calibri"/>
            </a:endParaRPr>
          </a:p>
          <a:p>
            <a:pPr marL="0" lvl="0" indent="0" algn="l" rtl="0">
              <a:spcBef>
                <a:spcPts val="0"/>
              </a:spcBef>
              <a:spcAft>
                <a:spcPts val="0"/>
              </a:spcAft>
              <a:buNone/>
            </a:pPr>
            <a:r>
              <a:rPr lang="en-US" sz="1800">
                <a:solidFill>
                  <a:srgbClr val="FFFFFF"/>
                </a:solidFill>
                <a:latin typeface="Calibri"/>
                <a:ea typeface="Calibri"/>
                <a:cs typeface="Calibri"/>
                <a:sym typeface="Calibri"/>
              </a:rPr>
              <a:t>A walk and Discussion at the Temple of Heaven</a:t>
            </a: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b="1">
                <a:solidFill>
                  <a:srgbClr val="FFFFFF"/>
                </a:solidFill>
                <a:latin typeface="Calibri"/>
                <a:ea typeface="Calibri"/>
                <a:cs typeface="Calibri"/>
                <a:sym typeface="Calibri"/>
              </a:rPr>
              <a:t>The Ming and the Manchus</a:t>
            </a:r>
            <a:endParaRPr sz="2000" b="1">
              <a:solidFill>
                <a:srgbClr val="FFFFFF"/>
              </a:solidFill>
              <a:latin typeface="Calibri"/>
              <a:ea typeface="Calibri"/>
              <a:cs typeface="Calibri"/>
              <a:sym typeface="Calibri"/>
            </a:endParaRPr>
          </a:p>
          <a:p>
            <a:pPr marL="0" lvl="0" indent="0" algn="l" rtl="0">
              <a:spcBef>
                <a:spcPts val="0"/>
              </a:spcBef>
              <a:spcAft>
                <a:spcPts val="0"/>
              </a:spcAft>
              <a:buNone/>
            </a:pPr>
            <a:r>
              <a:rPr lang="en-US" sz="1800">
                <a:solidFill>
                  <a:srgbClr val="FFFFFF"/>
                </a:solidFill>
                <a:latin typeface="Calibri"/>
                <a:ea typeface="Calibri"/>
                <a:cs typeface="Calibri"/>
                <a:sym typeface="Calibri"/>
              </a:rPr>
              <a:t>A walk and Discussion at the forbidden city</a:t>
            </a: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b="1">
                <a:solidFill>
                  <a:srgbClr val="FFFFFF"/>
                </a:solidFill>
                <a:latin typeface="Calibri"/>
                <a:ea typeface="Calibri"/>
                <a:cs typeface="Calibri"/>
                <a:sym typeface="Calibri"/>
              </a:rPr>
              <a:t>The dowager and the dynasty</a:t>
            </a:r>
            <a:endParaRPr sz="2000" b="1">
              <a:solidFill>
                <a:srgbClr val="FFFFFF"/>
              </a:solidFill>
              <a:latin typeface="Calibri"/>
              <a:ea typeface="Calibri"/>
              <a:cs typeface="Calibri"/>
              <a:sym typeface="Calibri"/>
            </a:endParaRPr>
          </a:p>
          <a:p>
            <a:pPr marL="0" lvl="0" indent="0" algn="l" rtl="0">
              <a:spcBef>
                <a:spcPts val="0"/>
              </a:spcBef>
              <a:spcAft>
                <a:spcPts val="0"/>
              </a:spcAft>
              <a:buNone/>
            </a:pPr>
            <a:r>
              <a:rPr lang="en-US" sz="1800">
                <a:solidFill>
                  <a:srgbClr val="FFFFFF"/>
                </a:solidFill>
                <a:latin typeface="Calibri"/>
                <a:ea typeface="Calibri"/>
                <a:cs typeface="Calibri"/>
                <a:sym typeface="Calibri"/>
              </a:rPr>
              <a:t>A walk and Discussion at the Summer Palace</a:t>
            </a: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b="1">
                <a:solidFill>
                  <a:srgbClr val="FFFFFF"/>
                </a:solidFill>
                <a:latin typeface="Calibri"/>
                <a:ea typeface="Calibri"/>
                <a:cs typeface="Calibri"/>
                <a:sym typeface="Calibri"/>
              </a:rPr>
              <a:t>The Emperor and the Lama</a:t>
            </a:r>
            <a:endParaRPr sz="2000" b="1">
              <a:solidFill>
                <a:srgbClr val="FFFFFF"/>
              </a:solidFill>
              <a:latin typeface="Calibri"/>
              <a:ea typeface="Calibri"/>
              <a:cs typeface="Calibri"/>
              <a:sym typeface="Calibri"/>
            </a:endParaRPr>
          </a:p>
          <a:p>
            <a:pPr marL="0" lvl="0" indent="0" algn="l" rtl="0">
              <a:spcBef>
                <a:spcPts val="0"/>
              </a:spcBef>
              <a:spcAft>
                <a:spcPts val="0"/>
              </a:spcAft>
              <a:buNone/>
            </a:pPr>
            <a:r>
              <a:rPr lang="en-US" sz="1800">
                <a:solidFill>
                  <a:srgbClr val="FFFFFF"/>
                </a:solidFill>
                <a:latin typeface="Calibri"/>
                <a:ea typeface="Calibri"/>
                <a:cs typeface="Calibri"/>
                <a:sym typeface="Calibri"/>
              </a:rPr>
              <a:t>A walk and Discussion at the Lama Temple and Confucian Temple</a:t>
            </a:r>
            <a:endParaRPr sz="1800">
              <a:solidFill>
                <a:srgbClr val="FFFFFF"/>
              </a:solidFill>
              <a:latin typeface="Calibri"/>
              <a:ea typeface="Calibri"/>
              <a:cs typeface="Calibri"/>
              <a:sym typeface="Calibri"/>
            </a:endParaRPr>
          </a:p>
          <a:p>
            <a:pPr marL="0" lvl="0" indent="0" algn="l" rtl="0">
              <a:spcBef>
                <a:spcPts val="0"/>
              </a:spcBef>
              <a:spcAft>
                <a:spcPts val="0"/>
              </a:spcAft>
              <a:buNone/>
            </a:pPr>
            <a:endParaRPr sz="2000" b="1">
              <a:solidFill>
                <a:srgbClr val="FFFFFF"/>
              </a:solidFill>
              <a:latin typeface="Calibri"/>
              <a:ea typeface="Calibri"/>
              <a:cs typeface="Calibri"/>
              <a:sym typeface="Calibri"/>
            </a:endParaRPr>
          </a:p>
          <a:p>
            <a:pPr marL="457200" lvl="0" indent="-355600" algn="ctr" rtl="0">
              <a:spcBef>
                <a:spcPts val="0"/>
              </a:spcBef>
              <a:spcAft>
                <a:spcPts val="0"/>
              </a:spcAft>
              <a:buClr>
                <a:srgbClr val="3A555F"/>
              </a:buClr>
              <a:buSzPts val="2000"/>
              <a:buFont typeface="Calibri"/>
              <a:buChar char="-"/>
            </a:pPr>
            <a:endParaRPr sz="2000" b="1">
              <a:solidFill>
                <a:srgbClr val="3A555F"/>
              </a:solidFill>
              <a:latin typeface="Calibri"/>
              <a:ea typeface="Calibri"/>
              <a:cs typeface="Calibri"/>
              <a:sym typeface="Calibri"/>
            </a:endParaRPr>
          </a:p>
        </p:txBody>
      </p:sp>
      <p:cxnSp>
        <p:nvCxnSpPr>
          <p:cNvPr id="603" name="Google Shape;603;p100"/>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604" name="Google Shape;604;p100"/>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605" name="Google Shape;605;p100"/>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606" name="Google Shape;606;p10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503600" y="0"/>
            <a:ext cx="5401049" cy="3036150"/>
          </a:xfrm>
          <a:prstGeom prst="rect">
            <a:avLst/>
          </a:prstGeom>
          <a:noFill/>
          <a:ln>
            <a:noFill/>
          </a:ln>
        </p:spPr>
      </p:pic>
      <p:pic>
        <p:nvPicPr>
          <p:cNvPr id="607" name="Google Shape;607;p100"/>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503600" y="3141700"/>
            <a:ext cx="4955877" cy="3716303"/>
          </a:xfrm>
          <a:prstGeom prst="rect">
            <a:avLst/>
          </a:prstGeom>
          <a:noFill/>
          <a:ln>
            <a:noFill/>
          </a:ln>
        </p:spPr>
      </p:pic>
      <p:pic>
        <p:nvPicPr>
          <p:cNvPr id="2" name="Picture 1">
            <a:extLst>
              <a:ext uri="{FF2B5EF4-FFF2-40B4-BE49-F238E27FC236}">
                <a16:creationId xmlns:a16="http://schemas.microsoft.com/office/drawing/2014/main" id="{50892EED-7CDA-AC38-EB0E-D60CC4835D2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0214" y="5735924"/>
            <a:ext cx="1194867" cy="119034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611"/>
        <p:cNvGrpSpPr/>
        <p:nvPr/>
      </p:nvGrpSpPr>
      <p:grpSpPr>
        <a:xfrm>
          <a:off x="0" y="0"/>
          <a:ext cx="0" cy="0"/>
          <a:chOff x="0" y="0"/>
          <a:chExt cx="0" cy="0"/>
        </a:xfrm>
      </p:grpSpPr>
      <p:sp>
        <p:nvSpPr>
          <p:cNvPr id="612" name="Google Shape;612;p101"/>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13" name="Google Shape;613;p101"/>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15" name="Google Shape;615;p101"/>
          <p:cNvSpPr txBox="1"/>
          <p:nvPr/>
        </p:nvSpPr>
        <p:spPr>
          <a:xfrm>
            <a:off x="157875" y="145425"/>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WATER CALLIGRAPHY</a:t>
            </a:r>
            <a:r>
              <a:rPr lang="en-US" sz="2200" b="1">
                <a:solidFill>
                  <a:schemeClr val="lt1"/>
                </a:solidFill>
                <a:latin typeface="Calibri"/>
                <a:ea typeface="Calibri"/>
                <a:cs typeface="Calibri"/>
                <a:sym typeface="Calibri"/>
              </a:rPr>
              <a:t> </a:t>
            </a:r>
            <a:endParaRPr sz="2200" b="1">
              <a:solidFill>
                <a:schemeClr val="lt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2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Chinese people who believe that morning exercise is essential for their well-being, prepare for the day ahead with a mixture of Taiji, Kung Fu, meditation… One of the most unique practice is water calligraphy, using large brushes to write Chinese characters in water on the flagstones of the park</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activity will not only give you an insight into a major section of Chinese civilization but will be also a good opportunity to interact with local people</a:t>
            </a:r>
            <a:endParaRPr sz="2000">
              <a:solidFill>
                <a:srgbClr val="FFFFFF"/>
              </a:solidFill>
              <a:latin typeface="Calibri"/>
              <a:ea typeface="Calibri"/>
              <a:cs typeface="Calibri"/>
              <a:sym typeface="Calibri"/>
            </a:endParaRPr>
          </a:p>
          <a:p>
            <a:pPr marL="457200" lvl="0" indent="-355600" algn="ctr" rtl="0">
              <a:spcBef>
                <a:spcPts val="0"/>
              </a:spcBef>
              <a:spcAft>
                <a:spcPts val="0"/>
              </a:spcAft>
              <a:buClr>
                <a:srgbClr val="3A555F"/>
              </a:buClr>
              <a:buSzPts val="2000"/>
              <a:buFont typeface="Calibri"/>
              <a:buChar char="-"/>
            </a:pPr>
            <a:endParaRPr sz="2000" b="1">
              <a:solidFill>
                <a:srgbClr val="3A555F"/>
              </a:solidFill>
              <a:latin typeface="Calibri"/>
              <a:ea typeface="Calibri"/>
              <a:cs typeface="Calibri"/>
              <a:sym typeface="Calibri"/>
            </a:endParaRPr>
          </a:p>
        </p:txBody>
      </p:sp>
      <p:cxnSp>
        <p:nvCxnSpPr>
          <p:cNvPr id="617" name="Google Shape;617;p101"/>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618" name="Google Shape;618;p101"/>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619" name="Google Shape;619;p101"/>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620" name="Google Shape;620;p101"/>
          <p:cNvPicPr preferRelativeResize="0"/>
          <p:nvPr/>
        </p:nvPicPr>
        <p:blipFill>
          <a:blip r:embed="rId3">
            <a:alphaModFix/>
          </a:blip>
          <a:stretch>
            <a:fillRect/>
          </a:stretch>
        </p:blipFill>
        <p:spPr>
          <a:xfrm>
            <a:off x="4947002" y="9875"/>
            <a:ext cx="3669249" cy="6858000"/>
          </a:xfrm>
          <a:prstGeom prst="rect">
            <a:avLst/>
          </a:prstGeom>
          <a:noFill/>
          <a:ln>
            <a:noFill/>
          </a:ln>
        </p:spPr>
      </p:pic>
      <p:pic>
        <p:nvPicPr>
          <p:cNvPr id="2" name="Picture 1">
            <a:extLst>
              <a:ext uri="{FF2B5EF4-FFF2-40B4-BE49-F238E27FC236}">
                <a16:creationId xmlns:a16="http://schemas.microsoft.com/office/drawing/2014/main" id="{44DA8994-D4E5-A274-4538-910EF6EED2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8461" y="5507420"/>
            <a:ext cx="1240976" cy="123627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425"/>
        <p:cNvGrpSpPr/>
        <p:nvPr/>
      </p:nvGrpSpPr>
      <p:grpSpPr>
        <a:xfrm>
          <a:off x="0" y="0"/>
          <a:ext cx="0" cy="0"/>
          <a:chOff x="0" y="0"/>
          <a:chExt cx="0" cy="0"/>
        </a:xfrm>
      </p:grpSpPr>
      <p:pic>
        <p:nvPicPr>
          <p:cNvPr id="426" name="Google Shape;426;p84" descr="地图.jpg"/>
          <p:cNvPicPr preferRelativeResize="0"/>
          <p:nvPr/>
        </p:nvPicPr>
        <p:blipFill rotWithShape="1">
          <a:blip r:embed="rId3">
            <a:alphaModFix/>
          </a:blip>
          <a:srcRect/>
          <a:stretch/>
        </p:blipFill>
        <p:spPr>
          <a:xfrm>
            <a:off x="-1522200" y="-63062"/>
            <a:ext cx="12188400" cy="6931572"/>
          </a:xfrm>
          <a:prstGeom prst="rect">
            <a:avLst/>
          </a:prstGeom>
          <a:solidFill>
            <a:srgbClr val="0070C0"/>
          </a:solidFill>
          <a:ln>
            <a:noFill/>
          </a:ln>
        </p:spPr>
      </p:pic>
      <p:sp>
        <p:nvSpPr>
          <p:cNvPr id="427" name="Google Shape;427;p84"/>
          <p:cNvSpPr txBox="1"/>
          <p:nvPr/>
        </p:nvSpPr>
        <p:spPr>
          <a:xfrm>
            <a:off x="6238875" y="-622300"/>
            <a:ext cx="1848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0" name="Google Shape;430;p84"/>
          <p:cNvSpPr/>
          <p:nvPr/>
        </p:nvSpPr>
        <p:spPr>
          <a:xfrm flipH="1">
            <a:off x="799093" y="1909559"/>
            <a:ext cx="2376300" cy="10080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8849" y="62701"/>
                </a:moveTo>
                <a:lnTo>
                  <a:pt x="-45494" y="-985"/>
                </a:lnTo>
                <a:lnTo>
                  <a:pt x="-146320" y="93865"/>
                </a:lnTo>
              </a:path>
            </a:pathLst>
          </a:custGeom>
          <a:noFill/>
          <a:ln w="9525" cap="flat" cmpd="sng">
            <a:solidFill>
              <a:srgbClr val="000000"/>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rgbClr val="000000"/>
                </a:solidFill>
                <a:latin typeface="Calibri"/>
                <a:ea typeface="Calibri"/>
                <a:cs typeface="Calibri"/>
                <a:sym typeface="Calibri"/>
              </a:rPr>
              <a:t>We opened in Beijing on September 2012</a:t>
            </a:r>
            <a:endParaRPr dirty="0"/>
          </a:p>
        </p:txBody>
      </p:sp>
      <p:sp>
        <p:nvSpPr>
          <p:cNvPr id="431" name="Google Shape;431;p84"/>
          <p:cNvSpPr/>
          <p:nvPr/>
        </p:nvSpPr>
        <p:spPr>
          <a:xfrm flipH="1">
            <a:off x="1028436" y="5169504"/>
            <a:ext cx="1944300" cy="11520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1476" y="55205"/>
                </a:moveTo>
                <a:lnTo>
                  <a:pt x="-105176" y="144276"/>
                </a:lnTo>
                <a:lnTo>
                  <a:pt x="-198876" y="73382"/>
                </a:lnTo>
              </a:path>
            </a:pathLst>
          </a:custGeom>
          <a:noFill/>
          <a:ln w="9525" cap="flat" cmpd="sng">
            <a:solidFill>
              <a:srgbClr val="000000"/>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rgbClr val="FFFFFF"/>
                </a:solidFill>
                <a:latin typeface="Calibri"/>
                <a:ea typeface="Calibri"/>
                <a:cs typeface="Calibri"/>
                <a:sym typeface="Calibri"/>
              </a:rPr>
              <a:t>Huizhou office (Guangdong) launched in 2014</a:t>
            </a:r>
            <a:endParaRPr sz="1800">
              <a:solidFill>
                <a:srgbClr val="FFFFFF"/>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3FE3C4AC-77E8-4F1F-5A14-1C521D9129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353" y="-253000"/>
            <a:ext cx="1970578" cy="1963121"/>
          </a:xfrm>
          <a:prstGeom prst="rect">
            <a:avLst/>
          </a:prstGeom>
        </p:spPr>
      </p:pic>
    </p:spTree>
  </p:cSld>
  <p:clrMapOvr>
    <a:masterClrMapping/>
  </p:clrMapOvr>
  <p:transition spd="med">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624"/>
        <p:cNvGrpSpPr/>
        <p:nvPr/>
      </p:nvGrpSpPr>
      <p:grpSpPr>
        <a:xfrm>
          <a:off x="0" y="0"/>
          <a:ext cx="0" cy="0"/>
          <a:chOff x="0" y="0"/>
          <a:chExt cx="0" cy="0"/>
        </a:xfrm>
      </p:grpSpPr>
      <p:sp>
        <p:nvSpPr>
          <p:cNvPr id="625" name="Google Shape;625;p10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26" name="Google Shape;626;p10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28" name="Google Shape;628;p102"/>
          <p:cNvSpPr txBox="1"/>
          <p:nvPr/>
        </p:nvSpPr>
        <p:spPr>
          <a:xfrm>
            <a:off x="157875" y="145425"/>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dirty="0">
                <a:solidFill>
                  <a:srgbClr val="FFFFFF"/>
                </a:solidFill>
                <a:latin typeface="Calibri"/>
                <a:ea typeface="Calibri"/>
                <a:cs typeface="Calibri"/>
                <a:sym typeface="Calibri"/>
              </a:rPr>
              <a:t>SYMBOL HUNTING IN THE FORBIDDEN CITY</a:t>
            </a:r>
            <a:endParaRPr sz="2200" b="1" dirty="0">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dirty="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dirty="0">
                <a:solidFill>
                  <a:srgbClr val="FFFFFF"/>
                </a:solidFill>
                <a:latin typeface="Calibri"/>
                <a:ea typeface="Calibri"/>
                <a:cs typeface="Calibri"/>
                <a:sym typeface="Calibri"/>
              </a:rPr>
              <a:t>Explore Beijing’s iconic Forbidden City in a family-friendly way. Take part in a treasure hunt, seeking out special symbols found amid the 9,999 buildings of the compound. As the guide explains the site’s history and legends, listen carefully for clues. Then race through the Forbidden City to find the answers.</a:t>
            </a:r>
            <a:endParaRPr sz="2000" dirty="0">
              <a:solidFill>
                <a:srgbClr val="3A555F"/>
              </a:solidFill>
              <a:latin typeface="Calibri"/>
              <a:ea typeface="Calibri"/>
              <a:cs typeface="Calibri"/>
              <a:sym typeface="Calibri"/>
            </a:endParaRPr>
          </a:p>
        </p:txBody>
      </p:sp>
      <p:cxnSp>
        <p:nvCxnSpPr>
          <p:cNvPr id="630" name="Google Shape;630;p102"/>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631" name="Google Shape;631;p102"/>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632" name="Google Shape;632;p102"/>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633" name="Google Shape;633;p102"/>
          <p:cNvPicPr preferRelativeResize="0"/>
          <p:nvPr/>
        </p:nvPicPr>
        <p:blipFill>
          <a:blip r:embed="rId3">
            <a:alphaModFix/>
          </a:blip>
          <a:stretch>
            <a:fillRect/>
          </a:stretch>
        </p:blipFill>
        <p:spPr>
          <a:xfrm>
            <a:off x="4938175" y="0"/>
            <a:ext cx="3609474" cy="6858000"/>
          </a:xfrm>
          <a:prstGeom prst="rect">
            <a:avLst/>
          </a:prstGeom>
          <a:noFill/>
          <a:ln>
            <a:noFill/>
          </a:ln>
        </p:spPr>
      </p:pic>
      <p:pic>
        <p:nvPicPr>
          <p:cNvPr id="2" name="Picture 1">
            <a:extLst>
              <a:ext uri="{FF2B5EF4-FFF2-40B4-BE49-F238E27FC236}">
                <a16:creationId xmlns:a16="http://schemas.microsoft.com/office/drawing/2014/main" id="{48623A7B-EE3F-21A1-C196-1A8A215C43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2136" y="5549462"/>
            <a:ext cx="1198775" cy="119423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637"/>
        <p:cNvGrpSpPr/>
        <p:nvPr/>
      </p:nvGrpSpPr>
      <p:grpSpPr>
        <a:xfrm>
          <a:off x="0" y="0"/>
          <a:ext cx="0" cy="0"/>
          <a:chOff x="0" y="0"/>
          <a:chExt cx="0" cy="0"/>
        </a:xfrm>
      </p:grpSpPr>
      <p:sp>
        <p:nvSpPr>
          <p:cNvPr id="639" name="Google Shape;639;p103"/>
          <p:cNvSpPr txBox="1"/>
          <p:nvPr/>
        </p:nvSpPr>
        <p:spPr>
          <a:xfrm>
            <a:off x="384000" y="343950"/>
            <a:ext cx="6718500" cy="98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b="1">
                <a:solidFill>
                  <a:srgbClr val="FFFFFF"/>
                </a:solidFill>
                <a:latin typeface="Roboto"/>
                <a:ea typeface="Roboto"/>
                <a:cs typeface="Roboto"/>
                <a:sym typeface="Roboto"/>
              </a:rPr>
              <a:t>FOODIE TOUR(s)</a:t>
            </a:r>
            <a:endParaRPr sz="3000" b="1">
              <a:solidFill>
                <a:srgbClr val="FFFFFF"/>
              </a:solidFill>
              <a:latin typeface="Roboto"/>
              <a:ea typeface="Roboto"/>
              <a:cs typeface="Roboto"/>
              <a:sym typeface="Roboto"/>
            </a:endParaRPr>
          </a:p>
          <a:p>
            <a:pPr marL="457200" lvl="0" indent="-355600" algn="l" rtl="0">
              <a:spcBef>
                <a:spcPts val="0"/>
              </a:spcBef>
              <a:spcAft>
                <a:spcPts val="0"/>
              </a:spcAft>
              <a:buClr>
                <a:srgbClr val="FFFFFF"/>
              </a:buClr>
              <a:buSzPts val="2000"/>
              <a:buFont typeface="Roboto"/>
              <a:buChar char="-"/>
            </a:pPr>
            <a:r>
              <a:rPr lang="en-US" sz="2000" b="1">
                <a:solidFill>
                  <a:srgbClr val="FFFFFF"/>
                </a:solidFill>
                <a:latin typeface="Roboto"/>
                <a:ea typeface="Roboto"/>
                <a:cs typeface="Roboto"/>
                <a:sym typeface="Roboto"/>
              </a:rPr>
              <a:t>Breakfast tour / Evening tour / Brewery discovery</a:t>
            </a:r>
            <a:endParaRPr sz="2000" b="1">
              <a:solidFill>
                <a:srgbClr val="FFFFFF"/>
              </a:solidFill>
              <a:latin typeface="Roboto"/>
              <a:ea typeface="Roboto"/>
              <a:cs typeface="Roboto"/>
              <a:sym typeface="Roboto"/>
            </a:endParaRPr>
          </a:p>
        </p:txBody>
      </p:sp>
      <p:pic>
        <p:nvPicPr>
          <p:cNvPr id="641" name="Google Shape;641;p10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412" y="1773125"/>
            <a:ext cx="2560600" cy="2560600"/>
          </a:xfrm>
          <a:prstGeom prst="rect">
            <a:avLst/>
          </a:prstGeom>
          <a:noFill/>
          <a:ln>
            <a:noFill/>
          </a:ln>
        </p:spPr>
      </p:pic>
      <p:pic>
        <p:nvPicPr>
          <p:cNvPr id="642" name="Google Shape;642;p103"/>
          <p:cNvPicPr preferRelativeResize="0"/>
          <p:nvPr/>
        </p:nvPicPr>
        <p:blipFill>
          <a:blip r:embed="rId4">
            <a:alphaModFix/>
          </a:blip>
          <a:stretch>
            <a:fillRect/>
          </a:stretch>
        </p:blipFill>
        <p:spPr>
          <a:xfrm>
            <a:off x="6583400" y="1773125"/>
            <a:ext cx="2560600" cy="2560600"/>
          </a:xfrm>
          <a:prstGeom prst="rect">
            <a:avLst/>
          </a:prstGeom>
          <a:noFill/>
          <a:ln>
            <a:noFill/>
          </a:ln>
        </p:spPr>
      </p:pic>
      <p:pic>
        <p:nvPicPr>
          <p:cNvPr id="643" name="Google Shape;643;p103"/>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0" y="4331975"/>
            <a:ext cx="2527774" cy="2527774"/>
          </a:xfrm>
          <a:prstGeom prst="rect">
            <a:avLst/>
          </a:prstGeom>
          <a:noFill/>
          <a:ln>
            <a:noFill/>
          </a:ln>
        </p:spPr>
      </p:pic>
      <p:pic>
        <p:nvPicPr>
          <p:cNvPr id="644" name="Google Shape;644;p103"/>
          <p:cNvPicPr preferRelativeResize="0"/>
          <p:nvPr/>
        </p:nvPicPr>
        <p:blipFill>
          <a:blip r:embed="rId6">
            <a:alphaModFix/>
          </a:blip>
          <a:stretch>
            <a:fillRect/>
          </a:stretch>
        </p:blipFill>
        <p:spPr>
          <a:xfrm>
            <a:off x="3389625" y="1773125"/>
            <a:ext cx="2560600" cy="2560600"/>
          </a:xfrm>
          <a:prstGeom prst="rect">
            <a:avLst/>
          </a:prstGeom>
          <a:noFill/>
          <a:ln>
            <a:noFill/>
          </a:ln>
        </p:spPr>
      </p:pic>
      <p:pic>
        <p:nvPicPr>
          <p:cNvPr id="645" name="Google Shape;645;p103"/>
          <p:cNvPicPr preferRelativeResize="0"/>
          <p:nvPr/>
        </p:nvPicPr>
        <p:blipFill>
          <a:blip r:embed="rId7">
            <a:alphaModFix/>
          </a:blip>
          <a:stretch>
            <a:fillRect/>
          </a:stretch>
        </p:blipFill>
        <p:spPr>
          <a:xfrm>
            <a:off x="3393150" y="4297400"/>
            <a:ext cx="2560600" cy="2560600"/>
          </a:xfrm>
          <a:prstGeom prst="rect">
            <a:avLst/>
          </a:prstGeom>
          <a:noFill/>
          <a:ln>
            <a:noFill/>
          </a:ln>
        </p:spPr>
      </p:pic>
      <p:pic>
        <p:nvPicPr>
          <p:cNvPr id="646" name="Google Shape;646;p103"/>
          <p:cNvPicPr preferRelativeResize="0"/>
          <p:nvPr/>
        </p:nvPicPr>
        <p:blipFill>
          <a:blip r:embed="rId8">
            <a:alphaModFix/>
          </a:blip>
          <a:stretch>
            <a:fillRect/>
          </a:stretch>
        </p:blipFill>
        <p:spPr>
          <a:xfrm>
            <a:off x="6585350" y="4297400"/>
            <a:ext cx="2560600" cy="2560600"/>
          </a:xfrm>
          <a:prstGeom prst="rect">
            <a:avLst/>
          </a:prstGeom>
          <a:noFill/>
          <a:ln>
            <a:noFill/>
          </a:ln>
        </p:spPr>
      </p:pic>
      <p:pic>
        <p:nvPicPr>
          <p:cNvPr id="2" name="Picture 1">
            <a:extLst>
              <a:ext uri="{FF2B5EF4-FFF2-40B4-BE49-F238E27FC236}">
                <a16:creationId xmlns:a16="http://schemas.microsoft.com/office/drawing/2014/main" id="{14B3E7F3-F0D2-4695-A50E-8DD7C7D1CFD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46428" y="0"/>
            <a:ext cx="1213572" cy="120897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650"/>
        <p:cNvGrpSpPr/>
        <p:nvPr/>
      </p:nvGrpSpPr>
      <p:grpSpPr>
        <a:xfrm>
          <a:off x="0" y="0"/>
          <a:ext cx="0" cy="0"/>
          <a:chOff x="0" y="0"/>
          <a:chExt cx="0" cy="0"/>
        </a:xfrm>
      </p:grpSpPr>
      <p:sp>
        <p:nvSpPr>
          <p:cNvPr id="651" name="Google Shape;651;p104"/>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52" name="Google Shape;652;p104"/>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54" name="Google Shape;654;p104"/>
          <p:cNvSpPr txBox="1"/>
          <p:nvPr/>
        </p:nvSpPr>
        <p:spPr>
          <a:xfrm>
            <a:off x="170250" y="559450"/>
            <a:ext cx="4086900" cy="310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dirty="0">
                <a:solidFill>
                  <a:srgbClr val="FFFFFF"/>
                </a:solidFill>
                <a:latin typeface="Calibri"/>
                <a:ea typeface="Calibri"/>
                <a:cs typeface="Calibri"/>
                <a:sym typeface="Calibri"/>
              </a:rPr>
              <a:t>LUNCH ON THE GREAT WALL</a:t>
            </a:r>
            <a:endParaRPr sz="2400" b="1" dirty="0">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400" b="1" dirty="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dirty="0">
                <a:solidFill>
                  <a:srgbClr val="FFFFFF"/>
                </a:solidFill>
                <a:latin typeface="Calibri"/>
                <a:ea typeface="Calibri"/>
                <a:cs typeface="Calibri"/>
                <a:sym typeface="Calibri"/>
              </a:rPr>
              <a:t>Not only hiking on the wall</a:t>
            </a:r>
            <a:endParaRPr sz="2000" dirty="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dirty="0">
                <a:solidFill>
                  <a:srgbClr val="FFFFFF"/>
                </a:solidFill>
                <a:latin typeface="Calibri"/>
                <a:ea typeface="Calibri"/>
                <a:cs typeface="Calibri"/>
                <a:sym typeface="Calibri"/>
              </a:rPr>
              <a:t>Fresh food and drinks</a:t>
            </a:r>
            <a:endParaRPr sz="2000" dirty="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dirty="0">
                <a:solidFill>
                  <a:srgbClr val="FFFFFF"/>
                </a:solidFill>
                <a:latin typeface="Calibri"/>
                <a:ea typeface="Calibri"/>
                <a:cs typeface="Calibri"/>
                <a:sym typeface="Calibri"/>
              </a:rPr>
              <a:t>Can upgrade to Luxury standard</a:t>
            </a:r>
            <a:endParaRPr sz="2000" dirty="0">
              <a:solidFill>
                <a:srgbClr val="FFFFFF"/>
              </a:solidFill>
              <a:latin typeface="Calibri"/>
              <a:ea typeface="Calibri"/>
              <a:cs typeface="Calibri"/>
              <a:sym typeface="Calibri"/>
            </a:endParaRPr>
          </a:p>
        </p:txBody>
      </p:sp>
      <p:cxnSp>
        <p:nvCxnSpPr>
          <p:cNvPr id="656" name="Google Shape;656;p104"/>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657" name="Google Shape;657;p104"/>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658" name="Google Shape;658;p104"/>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659" name="Google Shape;659;p104"/>
          <p:cNvPicPr preferRelativeResize="0"/>
          <p:nvPr/>
        </p:nvPicPr>
        <p:blipFill>
          <a:blip r:embed="rId3">
            <a:alphaModFix/>
          </a:blip>
          <a:stretch>
            <a:fillRect/>
          </a:stretch>
        </p:blipFill>
        <p:spPr>
          <a:xfrm>
            <a:off x="5052572" y="9875"/>
            <a:ext cx="3612529" cy="6858000"/>
          </a:xfrm>
          <a:prstGeom prst="rect">
            <a:avLst/>
          </a:prstGeom>
          <a:noFill/>
          <a:ln>
            <a:noFill/>
          </a:ln>
        </p:spPr>
      </p:pic>
      <p:pic>
        <p:nvPicPr>
          <p:cNvPr id="2" name="Picture 1">
            <a:extLst>
              <a:ext uri="{FF2B5EF4-FFF2-40B4-BE49-F238E27FC236}">
                <a16:creationId xmlns:a16="http://schemas.microsoft.com/office/drawing/2014/main" id="{D4BE33E1-5730-9AFF-B537-F37DF09999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6068" y="5483108"/>
            <a:ext cx="1265380" cy="126059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663"/>
        <p:cNvGrpSpPr/>
        <p:nvPr/>
      </p:nvGrpSpPr>
      <p:grpSpPr>
        <a:xfrm>
          <a:off x="0" y="0"/>
          <a:ext cx="0" cy="0"/>
          <a:chOff x="0" y="0"/>
          <a:chExt cx="0" cy="0"/>
        </a:xfrm>
      </p:grpSpPr>
      <p:sp>
        <p:nvSpPr>
          <p:cNvPr id="664" name="Google Shape;664;p105"/>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65" name="Google Shape;665;p105"/>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67" name="Google Shape;667;p105"/>
          <p:cNvSpPr txBox="1"/>
          <p:nvPr/>
        </p:nvSpPr>
        <p:spPr>
          <a:xfrm>
            <a:off x="170250" y="254650"/>
            <a:ext cx="4086900" cy="564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CHINESE BLIND MASSAGE</a:t>
            </a:r>
            <a:endParaRPr sz="2400" b="1">
              <a:solidFill>
                <a:srgbClr val="FFFFFF"/>
              </a:solidFill>
              <a:latin typeface="Calibri"/>
              <a:ea typeface="Calibri"/>
              <a:cs typeface="Calibri"/>
              <a:sym typeface="Calibri"/>
            </a:endParaRPr>
          </a:p>
          <a:p>
            <a:pPr marL="457200" lvl="0" indent="0" algn="l" rtl="0">
              <a:spcBef>
                <a:spcPts val="0"/>
              </a:spcBef>
              <a:spcAft>
                <a:spcPts val="0"/>
              </a:spcAft>
              <a:buNone/>
            </a:pP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Blind massage has a long history in China (the first blind masseur is said to be the 8th-century Buddhist who practiced the treatment after losing his sight during old age), it was only in the late 1990s that blind massage clinics began to proliferate in the capital.</a:t>
            </a: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The key difference with blind massage is not in the treatment method, but in the person doing it. Giving a good massage is dependent on a person’s tactile sensitivity. Obviously, blind people have a strong advantage in this and so they have a good chance of finding employment!</a:t>
            </a:r>
            <a:endParaRPr sz="1800">
              <a:solidFill>
                <a:srgbClr val="FFFFFF"/>
              </a:solidFill>
              <a:latin typeface="Calibri"/>
              <a:ea typeface="Calibri"/>
              <a:cs typeface="Calibri"/>
              <a:sym typeface="Calibri"/>
            </a:endParaRPr>
          </a:p>
        </p:txBody>
      </p:sp>
      <p:pic>
        <p:nvPicPr>
          <p:cNvPr id="672" name="Google Shape;672;p105"/>
          <p:cNvPicPr preferRelativeResize="0"/>
          <p:nvPr/>
        </p:nvPicPr>
        <p:blipFill>
          <a:blip r:embed="rId3">
            <a:alphaModFix/>
          </a:blip>
          <a:stretch>
            <a:fillRect/>
          </a:stretch>
        </p:blipFill>
        <p:spPr>
          <a:xfrm>
            <a:off x="5049966" y="0"/>
            <a:ext cx="3546734" cy="6858000"/>
          </a:xfrm>
          <a:prstGeom prst="rect">
            <a:avLst/>
          </a:prstGeom>
          <a:noFill/>
          <a:ln>
            <a:noFill/>
          </a:ln>
        </p:spPr>
      </p:pic>
      <p:pic>
        <p:nvPicPr>
          <p:cNvPr id="2" name="Picture 1">
            <a:extLst>
              <a:ext uri="{FF2B5EF4-FFF2-40B4-BE49-F238E27FC236}">
                <a16:creationId xmlns:a16="http://schemas.microsoft.com/office/drawing/2014/main" id="{6F443F94-6D28-CB71-1839-3B6479C1EF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0250" y="5749118"/>
            <a:ext cx="1113095" cy="110888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676"/>
        <p:cNvGrpSpPr/>
        <p:nvPr/>
      </p:nvGrpSpPr>
      <p:grpSpPr>
        <a:xfrm>
          <a:off x="0" y="0"/>
          <a:ext cx="0" cy="0"/>
          <a:chOff x="0" y="0"/>
          <a:chExt cx="0" cy="0"/>
        </a:xfrm>
      </p:grpSpPr>
      <p:sp>
        <p:nvSpPr>
          <p:cNvPr id="677" name="Google Shape;677;p106"/>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78" name="Google Shape;678;p106"/>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680" name="Google Shape;680;p106"/>
          <p:cNvSpPr txBox="1"/>
          <p:nvPr/>
        </p:nvSpPr>
        <p:spPr>
          <a:xfrm>
            <a:off x="157875" y="145425"/>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KUNG FU SHOW</a:t>
            </a:r>
            <a:endParaRPr sz="22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Chinese Kung Fu is popular terms with Chinese martial arts, trace its origins back some 4000 years ago to self-defense need, hunting activities and military training in ancient China</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Red Theater is originally known as Chongwen Workers Cultural Palace Theater. After the renovation, the stage facilities has been dramatically improved and now the theater specializes in traditional Chinese performances, such as “The Legend of Kung Fu”</a:t>
            </a:r>
            <a:endParaRPr sz="2000">
              <a:solidFill>
                <a:srgbClr val="FFFFFF"/>
              </a:solidFill>
              <a:latin typeface="Calibri"/>
              <a:ea typeface="Calibri"/>
              <a:cs typeface="Calibri"/>
              <a:sym typeface="Calibri"/>
            </a:endParaRPr>
          </a:p>
        </p:txBody>
      </p:sp>
      <p:cxnSp>
        <p:nvCxnSpPr>
          <p:cNvPr id="682" name="Google Shape;682;p106"/>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683" name="Google Shape;683;p106"/>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684" name="Google Shape;684;p106"/>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685" name="Google Shape;685;p106"/>
          <p:cNvPicPr preferRelativeResize="0"/>
          <p:nvPr/>
        </p:nvPicPr>
        <p:blipFill>
          <a:blip r:embed="rId3">
            <a:alphaModFix/>
          </a:blip>
          <a:stretch>
            <a:fillRect/>
          </a:stretch>
        </p:blipFill>
        <p:spPr>
          <a:xfrm>
            <a:off x="4621197" y="0"/>
            <a:ext cx="5208603" cy="6858000"/>
          </a:xfrm>
          <a:prstGeom prst="rect">
            <a:avLst/>
          </a:prstGeom>
          <a:noFill/>
          <a:ln>
            <a:noFill/>
          </a:ln>
        </p:spPr>
      </p:pic>
      <p:pic>
        <p:nvPicPr>
          <p:cNvPr id="2" name="Picture 1">
            <a:extLst>
              <a:ext uri="{FF2B5EF4-FFF2-40B4-BE49-F238E27FC236}">
                <a16:creationId xmlns:a16="http://schemas.microsoft.com/office/drawing/2014/main" id="{852A3915-C21E-10B5-47D4-A3332AD8831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0347" y="5735924"/>
            <a:ext cx="1126338" cy="112207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689"/>
        <p:cNvGrpSpPr/>
        <p:nvPr/>
      </p:nvGrpSpPr>
      <p:grpSpPr>
        <a:xfrm>
          <a:off x="0" y="0"/>
          <a:ext cx="0" cy="0"/>
          <a:chOff x="0" y="0"/>
          <a:chExt cx="0" cy="0"/>
        </a:xfrm>
      </p:grpSpPr>
      <p:pic>
        <p:nvPicPr>
          <p:cNvPr id="690" name="Google Shape;690;p10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828900" y="37875"/>
            <a:ext cx="10577027" cy="7048724"/>
          </a:xfrm>
          <a:prstGeom prst="rect">
            <a:avLst/>
          </a:prstGeom>
          <a:noFill/>
          <a:ln>
            <a:noFill/>
          </a:ln>
        </p:spPr>
      </p:pic>
      <p:sp>
        <p:nvSpPr>
          <p:cNvPr id="693" name="Google Shape;693;p107"/>
          <p:cNvSpPr txBox="1"/>
          <p:nvPr/>
        </p:nvSpPr>
        <p:spPr>
          <a:xfrm>
            <a:off x="1547063" y="3001500"/>
            <a:ext cx="58251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a:solidFill>
                  <a:srgbClr val="FFFFFF"/>
                </a:solidFill>
              </a:rPr>
              <a:t>HONG KONG</a:t>
            </a:r>
            <a:endParaRPr sz="5500" b="1" i="1" u="sng">
              <a:solidFill>
                <a:srgbClr val="FFFFFF"/>
              </a:solidFill>
            </a:endParaRPr>
          </a:p>
        </p:txBody>
      </p:sp>
      <p:pic>
        <p:nvPicPr>
          <p:cNvPr id="2" name="Picture 1">
            <a:extLst>
              <a:ext uri="{FF2B5EF4-FFF2-40B4-BE49-F238E27FC236}">
                <a16:creationId xmlns:a16="http://schemas.microsoft.com/office/drawing/2014/main" id="{3EE40E37-871D-484F-8F9C-7FD38F4C7D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52745" y="5449614"/>
            <a:ext cx="1413736" cy="140838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697"/>
        <p:cNvGrpSpPr/>
        <p:nvPr/>
      </p:nvGrpSpPr>
      <p:grpSpPr>
        <a:xfrm>
          <a:off x="0" y="0"/>
          <a:ext cx="0" cy="0"/>
          <a:chOff x="0" y="0"/>
          <a:chExt cx="0" cy="0"/>
        </a:xfrm>
      </p:grpSpPr>
      <p:pic>
        <p:nvPicPr>
          <p:cNvPr id="698" name="Google Shape;698;p108"/>
          <p:cNvPicPr preferRelativeResize="0"/>
          <p:nvPr/>
        </p:nvPicPr>
        <p:blipFill>
          <a:blip r:embed="rId3">
            <a:alphaModFix/>
          </a:blip>
          <a:stretch>
            <a:fillRect/>
          </a:stretch>
        </p:blipFill>
        <p:spPr>
          <a:xfrm>
            <a:off x="267150" y="1"/>
            <a:ext cx="8609693" cy="6858000"/>
          </a:xfrm>
          <a:prstGeom prst="rect">
            <a:avLst/>
          </a:prstGeom>
          <a:noFill/>
          <a:ln>
            <a:noFill/>
          </a:ln>
        </p:spPr>
      </p:pic>
      <p:sp>
        <p:nvSpPr>
          <p:cNvPr id="701" name="Google Shape;701;p108"/>
          <p:cNvSpPr txBox="1"/>
          <p:nvPr/>
        </p:nvSpPr>
        <p:spPr>
          <a:xfrm>
            <a:off x="6615650" y="3764850"/>
            <a:ext cx="1817400" cy="48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i="1" u="sng"/>
              <a:t>HONG KONG</a:t>
            </a:r>
            <a:endParaRPr sz="1800" b="1" i="1" u="sng"/>
          </a:p>
        </p:txBody>
      </p:sp>
      <p:pic>
        <p:nvPicPr>
          <p:cNvPr id="2" name="Picture 1">
            <a:extLst>
              <a:ext uri="{FF2B5EF4-FFF2-40B4-BE49-F238E27FC236}">
                <a16:creationId xmlns:a16="http://schemas.microsoft.com/office/drawing/2014/main" id="{D60839BC-A6D4-F9A1-DB0C-155B4B36B6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705"/>
        <p:cNvGrpSpPr/>
        <p:nvPr/>
      </p:nvGrpSpPr>
      <p:grpSpPr>
        <a:xfrm>
          <a:off x="0" y="0"/>
          <a:ext cx="0" cy="0"/>
          <a:chOff x="0" y="0"/>
          <a:chExt cx="0" cy="0"/>
        </a:xfrm>
      </p:grpSpPr>
      <p:sp>
        <p:nvSpPr>
          <p:cNvPr id="706" name="Google Shape;706;p109"/>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07" name="Google Shape;707;p109"/>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09" name="Google Shape;709;p109"/>
          <p:cNvSpPr txBox="1"/>
          <p:nvPr/>
        </p:nvSpPr>
        <p:spPr>
          <a:xfrm>
            <a:off x="4886850" y="193900"/>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WALKING TOUR(s) </a:t>
            </a:r>
            <a:endParaRPr sz="2200" b="1">
              <a:solidFill>
                <a:srgbClr val="FFFFFF"/>
              </a:solidFill>
              <a:latin typeface="Calibri"/>
              <a:ea typeface="Calibri"/>
              <a:cs typeface="Calibri"/>
              <a:sym typeface="Calibri"/>
            </a:endParaRPr>
          </a:p>
          <a:p>
            <a:pPr marL="0" lvl="0" indent="0" algn="r" rtl="0">
              <a:spcBef>
                <a:spcPts val="0"/>
              </a:spcBef>
              <a:spcAft>
                <a:spcPts val="0"/>
              </a:spcAft>
              <a:buNone/>
            </a:pPr>
            <a:r>
              <a:rPr lang="en-US" sz="2200">
                <a:solidFill>
                  <a:srgbClr val="FFFFFF"/>
                </a:solidFill>
                <a:latin typeface="Calibri"/>
                <a:ea typeface="Calibri"/>
                <a:cs typeface="Calibri"/>
                <a:sym typeface="Calibri"/>
              </a:rPr>
              <a:t>lead by specialists</a:t>
            </a:r>
            <a:endParaRPr sz="2200">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Temple and Feng Shui walking tour</a:t>
            </a: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Geopark Hong Kong walking tour</a:t>
            </a: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Private Art Tour</a:t>
            </a:r>
            <a:endParaRPr sz="1800">
              <a:solidFill>
                <a:srgbClr val="FFFFFF"/>
              </a:solidFill>
              <a:latin typeface="Calibri"/>
              <a:ea typeface="Calibri"/>
              <a:cs typeface="Calibri"/>
              <a:sym typeface="Calibri"/>
            </a:endParaRPr>
          </a:p>
        </p:txBody>
      </p:sp>
      <p:pic>
        <p:nvPicPr>
          <p:cNvPr id="714" name="Google Shape;714;p109"/>
          <p:cNvPicPr preferRelativeResize="0"/>
          <p:nvPr/>
        </p:nvPicPr>
        <p:blipFill>
          <a:blip r:embed="rId3">
            <a:alphaModFix/>
          </a:blip>
          <a:stretch>
            <a:fillRect/>
          </a:stretch>
        </p:blipFill>
        <p:spPr>
          <a:xfrm>
            <a:off x="449128" y="0"/>
            <a:ext cx="3796962" cy="5387738"/>
          </a:xfrm>
          <a:prstGeom prst="rect">
            <a:avLst/>
          </a:prstGeom>
          <a:noFill/>
          <a:ln>
            <a:noFill/>
          </a:ln>
        </p:spPr>
      </p:pic>
      <p:pic>
        <p:nvPicPr>
          <p:cNvPr id="715" name="Google Shape;715;p109"/>
          <p:cNvPicPr preferRelativeResize="0"/>
          <p:nvPr/>
        </p:nvPicPr>
        <p:blipFill>
          <a:blip r:embed="rId4">
            <a:alphaModFix/>
          </a:blip>
          <a:stretch>
            <a:fillRect/>
          </a:stretch>
        </p:blipFill>
        <p:spPr>
          <a:xfrm>
            <a:off x="449125" y="5662400"/>
            <a:ext cx="3796975" cy="1261800"/>
          </a:xfrm>
          <a:prstGeom prst="rect">
            <a:avLst/>
          </a:prstGeom>
          <a:noFill/>
          <a:ln>
            <a:noFill/>
          </a:ln>
        </p:spPr>
      </p:pic>
      <p:pic>
        <p:nvPicPr>
          <p:cNvPr id="2" name="Picture 1">
            <a:extLst>
              <a:ext uri="{FF2B5EF4-FFF2-40B4-BE49-F238E27FC236}">
                <a16:creationId xmlns:a16="http://schemas.microsoft.com/office/drawing/2014/main" id="{E40A3A75-652B-CE18-A3CE-1031468532B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82959" y="5662400"/>
            <a:ext cx="1200142" cy="11956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719"/>
        <p:cNvGrpSpPr/>
        <p:nvPr/>
      </p:nvGrpSpPr>
      <p:grpSpPr>
        <a:xfrm>
          <a:off x="0" y="0"/>
          <a:ext cx="0" cy="0"/>
          <a:chOff x="0" y="0"/>
          <a:chExt cx="0" cy="0"/>
        </a:xfrm>
      </p:grpSpPr>
      <p:sp>
        <p:nvSpPr>
          <p:cNvPr id="720" name="Google Shape;720;p110"/>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21" name="Google Shape;721;p110"/>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23" name="Google Shape;723;p110"/>
          <p:cNvSpPr txBox="1"/>
          <p:nvPr/>
        </p:nvSpPr>
        <p:spPr>
          <a:xfrm>
            <a:off x="170250" y="559450"/>
            <a:ext cx="4086900" cy="310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FOODIE TOUR(s)</a:t>
            </a:r>
            <a:r>
              <a:rPr lang="en-US" sz="2400" b="1">
                <a:solidFill>
                  <a:schemeClr val="lt1"/>
                </a:solidFill>
                <a:latin typeface="Calibri"/>
                <a:ea typeface="Calibri"/>
                <a:cs typeface="Calibri"/>
                <a:sym typeface="Calibri"/>
              </a:rPr>
              <a:t> </a:t>
            </a:r>
            <a:endParaRPr sz="24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Central &amp; Sheung Wan foodie tour</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Sham Shui Po foodie tour</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Temple street night foodie tour</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Tai Po Market foodie tour</a:t>
            </a:r>
            <a:endParaRPr sz="2000">
              <a:solidFill>
                <a:srgbClr val="3A555F"/>
              </a:solidFill>
              <a:latin typeface="Calibri"/>
              <a:ea typeface="Calibri"/>
              <a:cs typeface="Calibri"/>
              <a:sym typeface="Calibri"/>
            </a:endParaRPr>
          </a:p>
        </p:txBody>
      </p:sp>
      <p:pic>
        <p:nvPicPr>
          <p:cNvPr id="728" name="Google Shape;728;p110"/>
          <p:cNvPicPr preferRelativeResize="0"/>
          <p:nvPr/>
        </p:nvPicPr>
        <p:blipFill>
          <a:blip r:embed="rId3">
            <a:alphaModFix/>
          </a:blip>
          <a:stretch>
            <a:fillRect/>
          </a:stretch>
        </p:blipFill>
        <p:spPr>
          <a:xfrm>
            <a:off x="4520600" y="0"/>
            <a:ext cx="5112150" cy="3425150"/>
          </a:xfrm>
          <a:prstGeom prst="rect">
            <a:avLst/>
          </a:prstGeom>
          <a:noFill/>
          <a:ln w="9525" cap="flat" cmpd="sng">
            <a:solidFill>
              <a:srgbClr val="B45F06"/>
            </a:solidFill>
            <a:prstDash val="solid"/>
            <a:round/>
            <a:headEnd type="none" w="sm" len="sm"/>
            <a:tailEnd type="none" w="sm" len="sm"/>
          </a:ln>
        </p:spPr>
      </p:pic>
      <p:pic>
        <p:nvPicPr>
          <p:cNvPr id="729" name="Google Shape;729;p110"/>
          <p:cNvPicPr preferRelativeResize="0"/>
          <p:nvPr/>
        </p:nvPicPr>
        <p:blipFill>
          <a:blip r:embed="rId4">
            <a:alphaModFix/>
          </a:blip>
          <a:stretch>
            <a:fillRect/>
          </a:stretch>
        </p:blipFill>
        <p:spPr>
          <a:xfrm>
            <a:off x="4520600" y="3509025"/>
            <a:ext cx="5031800" cy="3348975"/>
          </a:xfrm>
          <a:prstGeom prst="rect">
            <a:avLst/>
          </a:prstGeom>
          <a:noFill/>
          <a:ln>
            <a:noFill/>
          </a:ln>
        </p:spPr>
      </p:pic>
      <p:pic>
        <p:nvPicPr>
          <p:cNvPr id="2" name="Picture 1">
            <a:extLst>
              <a:ext uri="{FF2B5EF4-FFF2-40B4-BE49-F238E27FC236}">
                <a16:creationId xmlns:a16="http://schemas.microsoft.com/office/drawing/2014/main" id="{BBFC0022-08CC-0417-F2EA-EADB853DFE2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2136" y="5370786"/>
            <a:ext cx="1492864" cy="148721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733"/>
        <p:cNvGrpSpPr/>
        <p:nvPr/>
      </p:nvGrpSpPr>
      <p:grpSpPr>
        <a:xfrm>
          <a:off x="0" y="0"/>
          <a:ext cx="0" cy="0"/>
          <a:chOff x="0" y="0"/>
          <a:chExt cx="0" cy="0"/>
        </a:xfrm>
      </p:grpSpPr>
      <p:sp>
        <p:nvSpPr>
          <p:cNvPr id="734" name="Google Shape;734;p111"/>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35" name="Google Shape;735;p111"/>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37" name="Google Shape;737;p111"/>
          <p:cNvSpPr txBox="1"/>
          <p:nvPr/>
        </p:nvSpPr>
        <p:spPr>
          <a:xfrm>
            <a:off x="4886850" y="193900"/>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WING CHUN KUNG FU CLASS</a:t>
            </a:r>
            <a:endParaRPr sz="2200">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Wing Chun Kung Fu was developed in southern China over 300 years ago. It is both a hard and soft style of Kung Fu. Wing Chun initially was a guarded secret and only a select few were lucky enough to become students but now mainly through the legacy of Yip Man, who famously taught Bruce Lee, it is practiced throughout the world</a:t>
            </a:r>
            <a:endParaRPr sz="1800">
              <a:solidFill>
                <a:srgbClr val="FFFFFF"/>
              </a:solidFill>
              <a:latin typeface="Calibri"/>
              <a:ea typeface="Calibri"/>
              <a:cs typeface="Calibri"/>
              <a:sym typeface="Calibri"/>
            </a:endParaRPr>
          </a:p>
        </p:txBody>
      </p:sp>
      <p:cxnSp>
        <p:nvCxnSpPr>
          <p:cNvPr id="739" name="Google Shape;739;p111"/>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pic>
        <p:nvPicPr>
          <p:cNvPr id="742" name="Google Shape;742;p111"/>
          <p:cNvPicPr preferRelativeResize="0"/>
          <p:nvPr/>
        </p:nvPicPr>
        <p:blipFill>
          <a:blip r:embed="rId3">
            <a:alphaModFix/>
          </a:blip>
          <a:stretch>
            <a:fillRect/>
          </a:stretch>
        </p:blipFill>
        <p:spPr>
          <a:xfrm>
            <a:off x="434600" y="-2025"/>
            <a:ext cx="3729792" cy="6858001"/>
          </a:xfrm>
          <a:prstGeom prst="rect">
            <a:avLst/>
          </a:prstGeom>
          <a:noFill/>
          <a:ln>
            <a:noFill/>
          </a:ln>
        </p:spPr>
      </p:pic>
      <p:pic>
        <p:nvPicPr>
          <p:cNvPr id="2" name="Picture 1">
            <a:extLst>
              <a:ext uri="{FF2B5EF4-FFF2-40B4-BE49-F238E27FC236}">
                <a16:creationId xmlns:a16="http://schemas.microsoft.com/office/drawing/2014/main" id="{8F61137A-3E3A-A080-5AD2-14664BDA4E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437"/>
        <p:cNvGrpSpPr/>
        <p:nvPr/>
      </p:nvGrpSpPr>
      <p:grpSpPr>
        <a:xfrm>
          <a:off x="0" y="0"/>
          <a:ext cx="0" cy="0"/>
          <a:chOff x="0" y="0"/>
          <a:chExt cx="0" cy="0"/>
        </a:xfrm>
      </p:grpSpPr>
      <p:pic>
        <p:nvPicPr>
          <p:cNvPr id="438" name="Google Shape;438;p8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453775"/>
            <a:ext cx="9143998" cy="5676900"/>
          </a:xfrm>
          <a:prstGeom prst="rect">
            <a:avLst/>
          </a:prstGeom>
          <a:noFill/>
          <a:ln>
            <a:noFill/>
          </a:ln>
        </p:spPr>
      </p:pic>
      <p:sp>
        <p:nvSpPr>
          <p:cNvPr id="440" name="Google Shape;440;p85"/>
          <p:cNvSpPr txBox="1"/>
          <p:nvPr/>
        </p:nvSpPr>
        <p:spPr>
          <a:xfrm>
            <a:off x="138125" y="5223125"/>
            <a:ext cx="6858000" cy="1634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Font typeface="Arial"/>
              <a:buNone/>
            </a:pPr>
            <a:r>
              <a:rPr lang="en-US" sz="2000" b="1" dirty="0">
                <a:solidFill>
                  <a:srgbClr val="FFFFFF"/>
                </a:solidFill>
                <a:latin typeface="Calibri"/>
                <a:ea typeface="Calibri"/>
                <a:cs typeface="Calibri"/>
                <a:sym typeface="Calibri"/>
              </a:rPr>
              <a:t>Everything we do as a team is to bring all our strength, energy and fun spirit to help and support our internal and external customers to be at their best in what they do so that China will a  be a top end destination to work and travel in. </a:t>
            </a:r>
            <a:endParaRPr sz="2000" b="1" dirty="0">
              <a:solidFill>
                <a:srgbClr val="FFFFFF"/>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6D50970B-B754-8906-4002-FA09D38BB9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96125" y="4894704"/>
            <a:ext cx="1970578" cy="196312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746"/>
        <p:cNvGrpSpPr/>
        <p:nvPr/>
      </p:nvGrpSpPr>
      <p:grpSpPr>
        <a:xfrm>
          <a:off x="0" y="0"/>
          <a:ext cx="0" cy="0"/>
          <a:chOff x="0" y="0"/>
          <a:chExt cx="0" cy="0"/>
        </a:xfrm>
      </p:grpSpPr>
      <p:sp>
        <p:nvSpPr>
          <p:cNvPr id="747" name="Google Shape;747;p11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48" name="Google Shape;748;p11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50" name="Google Shape;750;p112"/>
          <p:cNvSpPr txBox="1"/>
          <p:nvPr/>
        </p:nvSpPr>
        <p:spPr>
          <a:xfrm>
            <a:off x="170250" y="559450"/>
            <a:ext cx="4086900" cy="517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AQUA LUNA</a:t>
            </a:r>
            <a:endParaRPr sz="24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Aqua Luna is one of Hong Kong’s last remaining red-sail Chinese junk boats. Lie back in the comfortabel of your own sofa bed, indulge in one of Aqua Luna’s ship cocktails and soak in Hong Kong’s stunning harbor views and skyline. Possibly the last handcrafted traditional Chinese junk to be built in Hong Kong using age old designs and traditional materials by an 80 years old local craftman</a:t>
            </a:r>
            <a:endParaRPr sz="2000">
              <a:solidFill>
                <a:srgbClr val="3A555F"/>
              </a:solidFill>
              <a:latin typeface="Calibri"/>
              <a:ea typeface="Calibri"/>
              <a:cs typeface="Calibri"/>
              <a:sym typeface="Calibri"/>
            </a:endParaRPr>
          </a:p>
        </p:txBody>
      </p:sp>
      <p:pic>
        <p:nvPicPr>
          <p:cNvPr id="755" name="Google Shape;755;p112"/>
          <p:cNvPicPr preferRelativeResize="0"/>
          <p:nvPr/>
        </p:nvPicPr>
        <p:blipFill>
          <a:blip r:embed="rId3">
            <a:alphaModFix/>
          </a:blip>
          <a:stretch>
            <a:fillRect/>
          </a:stretch>
        </p:blipFill>
        <p:spPr>
          <a:xfrm>
            <a:off x="5171925" y="0"/>
            <a:ext cx="3311066" cy="6857999"/>
          </a:xfrm>
          <a:prstGeom prst="rect">
            <a:avLst/>
          </a:prstGeom>
          <a:noFill/>
          <a:ln>
            <a:noFill/>
          </a:ln>
        </p:spPr>
      </p:pic>
      <p:pic>
        <p:nvPicPr>
          <p:cNvPr id="2" name="Picture 1">
            <a:extLst>
              <a:ext uri="{FF2B5EF4-FFF2-40B4-BE49-F238E27FC236}">
                <a16:creationId xmlns:a16="http://schemas.microsoft.com/office/drawing/2014/main" id="{E51571FB-F469-4DBA-1081-83302DCC14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42" y="5256486"/>
            <a:ext cx="1492864" cy="148721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759"/>
        <p:cNvGrpSpPr/>
        <p:nvPr/>
      </p:nvGrpSpPr>
      <p:grpSpPr>
        <a:xfrm>
          <a:off x="0" y="0"/>
          <a:ext cx="0" cy="0"/>
          <a:chOff x="0" y="0"/>
          <a:chExt cx="0" cy="0"/>
        </a:xfrm>
      </p:grpSpPr>
      <p:pic>
        <p:nvPicPr>
          <p:cNvPr id="760" name="Google Shape;760;p11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63751" y="0"/>
            <a:ext cx="10333347" cy="6858000"/>
          </a:xfrm>
          <a:prstGeom prst="rect">
            <a:avLst/>
          </a:prstGeom>
          <a:noFill/>
          <a:ln>
            <a:noFill/>
          </a:ln>
        </p:spPr>
      </p:pic>
      <p:sp>
        <p:nvSpPr>
          <p:cNvPr id="763" name="Google Shape;763;p113"/>
          <p:cNvSpPr txBox="1"/>
          <p:nvPr/>
        </p:nvSpPr>
        <p:spPr>
          <a:xfrm>
            <a:off x="1659438" y="3001500"/>
            <a:ext cx="58251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a:solidFill>
                  <a:srgbClr val="FFFFFF"/>
                </a:solidFill>
              </a:rPr>
              <a:t>XI'AN</a:t>
            </a:r>
            <a:endParaRPr sz="5500" b="1" i="1" u="sng">
              <a:solidFill>
                <a:srgbClr val="FFFFFF"/>
              </a:solidFill>
            </a:endParaRPr>
          </a:p>
        </p:txBody>
      </p:sp>
      <p:pic>
        <p:nvPicPr>
          <p:cNvPr id="2" name="Picture 1">
            <a:extLst>
              <a:ext uri="{FF2B5EF4-FFF2-40B4-BE49-F238E27FC236}">
                <a16:creationId xmlns:a16="http://schemas.microsoft.com/office/drawing/2014/main" id="{2DEEDB74-CBBD-C146-EEA2-E3362701BD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767"/>
        <p:cNvGrpSpPr/>
        <p:nvPr/>
      </p:nvGrpSpPr>
      <p:grpSpPr>
        <a:xfrm>
          <a:off x="0" y="0"/>
          <a:ext cx="0" cy="0"/>
          <a:chOff x="0" y="0"/>
          <a:chExt cx="0" cy="0"/>
        </a:xfrm>
      </p:grpSpPr>
      <p:pic>
        <p:nvPicPr>
          <p:cNvPr id="768" name="Google Shape;768;p114"/>
          <p:cNvPicPr preferRelativeResize="0"/>
          <p:nvPr/>
        </p:nvPicPr>
        <p:blipFill>
          <a:blip r:embed="rId3">
            <a:alphaModFix/>
          </a:blip>
          <a:stretch>
            <a:fillRect/>
          </a:stretch>
        </p:blipFill>
        <p:spPr>
          <a:xfrm>
            <a:off x="247575" y="2"/>
            <a:ext cx="8624717" cy="6858000"/>
          </a:xfrm>
          <a:prstGeom prst="rect">
            <a:avLst/>
          </a:prstGeom>
          <a:noFill/>
          <a:ln>
            <a:noFill/>
          </a:ln>
        </p:spPr>
      </p:pic>
      <p:sp>
        <p:nvSpPr>
          <p:cNvPr id="771" name="Google Shape;771;p114"/>
          <p:cNvSpPr txBox="1"/>
          <p:nvPr/>
        </p:nvSpPr>
        <p:spPr>
          <a:xfrm>
            <a:off x="4624975" y="3338913"/>
            <a:ext cx="1078500" cy="35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i="1" u="sng"/>
              <a:t>XI'AN</a:t>
            </a:r>
            <a:endParaRPr sz="1800" b="1" i="1" u="sng"/>
          </a:p>
        </p:txBody>
      </p:sp>
      <p:sp>
        <p:nvSpPr>
          <p:cNvPr id="772" name="Google Shape;772;p114"/>
          <p:cNvSpPr/>
          <p:nvPr/>
        </p:nvSpPr>
        <p:spPr>
          <a:xfrm>
            <a:off x="5085475" y="3825350"/>
            <a:ext cx="157500" cy="169500"/>
          </a:xfrm>
          <a:prstGeom prst="ellipse">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CC2681C9-685F-188B-8E11-DE5653D684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776"/>
        <p:cNvGrpSpPr/>
        <p:nvPr/>
      </p:nvGrpSpPr>
      <p:grpSpPr>
        <a:xfrm>
          <a:off x="0" y="0"/>
          <a:ext cx="0" cy="0"/>
          <a:chOff x="0" y="0"/>
          <a:chExt cx="0" cy="0"/>
        </a:xfrm>
      </p:grpSpPr>
      <p:sp>
        <p:nvSpPr>
          <p:cNvPr id="777" name="Google Shape;777;p115"/>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78" name="Google Shape;778;p115"/>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780" name="Google Shape;780;p115"/>
          <p:cNvSpPr txBox="1"/>
          <p:nvPr/>
        </p:nvSpPr>
        <p:spPr>
          <a:xfrm>
            <a:off x="170250" y="559450"/>
            <a:ext cx="4086900" cy="310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FOODIE TOUR(s)</a:t>
            </a:r>
            <a:r>
              <a:rPr lang="en-US" sz="2400" b="1">
                <a:solidFill>
                  <a:schemeClr val="lt1"/>
                </a:solidFill>
                <a:latin typeface="Calibri"/>
                <a:ea typeface="Calibri"/>
                <a:cs typeface="Calibri"/>
                <a:sym typeface="Calibri"/>
              </a:rPr>
              <a:t> </a:t>
            </a:r>
            <a:endParaRPr sz="24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Evening foodie tour</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Breakfast &amp; Market tour</a:t>
            </a:r>
            <a:endParaRPr sz="2000">
              <a:solidFill>
                <a:srgbClr val="FFFFFF"/>
              </a:solidFill>
              <a:latin typeface="Calibri"/>
              <a:ea typeface="Calibri"/>
              <a:cs typeface="Calibri"/>
              <a:sym typeface="Calibri"/>
            </a:endParaRPr>
          </a:p>
        </p:txBody>
      </p:sp>
      <p:cxnSp>
        <p:nvCxnSpPr>
          <p:cNvPr id="782" name="Google Shape;782;p115"/>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pic>
        <p:nvPicPr>
          <p:cNvPr id="785" name="Google Shape;785;p11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519800" y="-980725"/>
            <a:ext cx="4624200" cy="4624200"/>
          </a:xfrm>
          <a:prstGeom prst="rect">
            <a:avLst/>
          </a:prstGeom>
          <a:noFill/>
          <a:ln>
            <a:noFill/>
          </a:ln>
        </p:spPr>
      </p:pic>
      <p:pic>
        <p:nvPicPr>
          <p:cNvPr id="786" name="Google Shape;786;p115"/>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519800" y="3376800"/>
            <a:ext cx="4624200" cy="4624200"/>
          </a:xfrm>
          <a:prstGeom prst="rect">
            <a:avLst/>
          </a:prstGeom>
          <a:noFill/>
          <a:ln>
            <a:noFill/>
          </a:ln>
        </p:spPr>
      </p:pic>
      <p:pic>
        <p:nvPicPr>
          <p:cNvPr id="2" name="Picture 1">
            <a:extLst>
              <a:ext uri="{FF2B5EF4-FFF2-40B4-BE49-F238E27FC236}">
                <a16:creationId xmlns:a16="http://schemas.microsoft.com/office/drawing/2014/main" id="{1D18BFF6-A800-54A6-684B-97B85BEE64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6068" y="5370786"/>
            <a:ext cx="1492864" cy="148721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790"/>
        <p:cNvGrpSpPr/>
        <p:nvPr/>
      </p:nvGrpSpPr>
      <p:grpSpPr>
        <a:xfrm>
          <a:off x="0" y="0"/>
          <a:ext cx="0" cy="0"/>
          <a:chOff x="0" y="0"/>
          <a:chExt cx="0" cy="0"/>
        </a:xfrm>
      </p:grpSpPr>
      <p:cxnSp>
        <p:nvCxnSpPr>
          <p:cNvPr id="792" name="Google Shape;792;p116"/>
          <p:cNvCxnSpPr/>
          <p:nvPr/>
        </p:nvCxnSpPr>
        <p:spPr>
          <a:xfrm rot="10800000">
            <a:off x="9219875" y="520375"/>
            <a:ext cx="779400" cy="0"/>
          </a:xfrm>
          <a:prstGeom prst="straightConnector1">
            <a:avLst/>
          </a:prstGeom>
          <a:noFill/>
          <a:ln w="9525" cap="flat" cmpd="sng">
            <a:solidFill>
              <a:schemeClr val="dk2"/>
            </a:solidFill>
            <a:prstDash val="solid"/>
            <a:round/>
            <a:headEnd type="none" w="med" len="med"/>
            <a:tailEnd type="triangle" w="med" len="med"/>
          </a:ln>
        </p:spPr>
      </p:cxnSp>
      <p:sp>
        <p:nvSpPr>
          <p:cNvPr id="793" name="Google Shape;793;p116"/>
          <p:cNvSpPr txBox="1"/>
          <p:nvPr/>
        </p:nvSpPr>
        <p:spPr>
          <a:xfrm>
            <a:off x="6186375" y="182650"/>
            <a:ext cx="2467200" cy="4165800"/>
          </a:xfrm>
          <a:prstGeom prst="rect">
            <a:avLst/>
          </a:prstGeom>
          <a:no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US" sz="2400" b="1">
                <a:solidFill>
                  <a:srgbClr val="FFFFFF"/>
                </a:solidFill>
                <a:latin typeface="Calibri"/>
                <a:ea typeface="Calibri"/>
                <a:cs typeface="Calibri"/>
                <a:sym typeface="Calibri"/>
              </a:rPr>
              <a:t>JEEP TOUR(s)</a:t>
            </a:r>
            <a:endParaRPr sz="2400" b="1">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Visit Terracotta Warriors</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By vintage jeep</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Go through local villages</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Out off beaten track</a:t>
            </a:r>
            <a:endParaRPr sz="2000">
              <a:solidFill>
                <a:srgbClr val="FFFFFF"/>
              </a:solidFill>
              <a:latin typeface="Calibri"/>
              <a:ea typeface="Calibri"/>
              <a:cs typeface="Calibri"/>
              <a:sym typeface="Calibri"/>
            </a:endParaRPr>
          </a:p>
          <a:p>
            <a:pPr marL="0" lvl="0" indent="0" algn="l" rtl="0">
              <a:spcBef>
                <a:spcPts val="0"/>
              </a:spcBef>
              <a:spcAft>
                <a:spcPts val="0"/>
              </a:spcAft>
              <a:buNone/>
            </a:pPr>
            <a:endParaRPr>
              <a:solidFill>
                <a:srgbClr val="FFFFFF"/>
              </a:solidFill>
              <a:latin typeface="Roboto"/>
              <a:ea typeface="Roboto"/>
              <a:cs typeface="Roboto"/>
              <a:sym typeface="Roboto"/>
            </a:endParaRPr>
          </a:p>
        </p:txBody>
      </p:sp>
      <p:sp>
        <p:nvSpPr>
          <p:cNvPr id="794" name="Google Shape;794;p116"/>
          <p:cNvSpPr/>
          <p:nvPr/>
        </p:nvSpPr>
        <p:spPr>
          <a:xfrm>
            <a:off x="9600550" y="321375"/>
            <a:ext cx="2109000" cy="1008600"/>
          </a:xfrm>
          <a:prstGeom prst="rect">
            <a:avLst/>
          </a:prstGeom>
          <a:solidFill>
            <a:srgbClr val="004B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795" name="Google Shape;795;p116"/>
          <p:cNvSpPr txBox="1"/>
          <p:nvPr/>
        </p:nvSpPr>
        <p:spPr>
          <a:xfrm>
            <a:off x="9819100" y="363150"/>
            <a:ext cx="1821600" cy="10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CONTENT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10-14  point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(Depends on how long of the texts</a:t>
            </a:r>
            <a:endParaRPr sz="1200">
              <a:solidFill>
                <a:srgbClr val="FFFFFF"/>
              </a:solidFill>
              <a:latin typeface="Roboto"/>
              <a:ea typeface="Roboto"/>
              <a:cs typeface="Roboto"/>
              <a:sym typeface="Roboto"/>
            </a:endParaRPr>
          </a:p>
        </p:txBody>
      </p:sp>
      <p:pic>
        <p:nvPicPr>
          <p:cNvPr id="797" name="Google Shape;797;p1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319481"/>
            <a:ext cx="5897476" cy="7634533"/>
          </a:xfrm>
          <a:prstGeom prst="rect">
            <a:avLst/>
          </a:prstGeom>
          <a:noFill/>
          <a:ln>
            <a:noFill/>
          </a:ln>
        </p:spPr>
      </p:pic>
      <p:pic>
        <p:nvPicPr>
          <p:cNvPr id="2" name="Picture 1">
            <a:extLst>
              <a:ext uri="{FF2B5EF4-FFF2-40B4-BE49-F238E27FC236}">
                <a16:creationId xmlns:a16="http://schemas.microsoft.com/office/drawing/2014/main" id="{62E8F5D9-9F3D-7D01-80AD-4A3AC27DCF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801"/>
        <p:cNvGrpSpPr/>
        <p:nvPr/>
      </p:nvGrpSpPr>
      <p:grpSpPr>
        <a:xfrm>
          <a:off x="0" y="0"/>
          <a:ext cx="0" cy="0"/>
          <a:chOff x="0" y="0"/>
          <a:chExt cx="0" cy="0"/>
        </a:xfrm>
      </p:grpSpPr>
      <p:sp>
        <p:nvSpPr>
          <p:cNvPr id="802" name="Google Shape;802;p117"/>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03" name="Google Shape;803;p117"/>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05" name="Google Shape;805;p117"/>
          <p:cNvSpPr txBox="1"/>
          <p:nvPr/>
        </p:nvSpPr>
        <p:spPr>
          <a:xfrm>
            <a:off x="170250" y="559450"/>
            <a:ext cx="4086900" cy="310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chemeClr val="lt1"/>
                </a:solidFill>
                <a:latin typeface="Calibri"/>
                <a:ea typeface="Calibri"/>
                <a:cs typeface="Calibri"/>
                <a:sym typeface="Calibri"/>
              </a:rPr>
              <a:t>ARTIFICIAL TERRACOTTA WARRIOR</a:t>
            </a:r>
            <a:endParaRPr sz="24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55600" algn="l" rtl="0">
              <a:lnSpc>
                <a:spcPct val="107083"/>
              </a:lnSpc>
              <a:spcBef>
                <a:spcPts val="125"/>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This activity will not only give you an insight into a major section of Chinese civilization but will be also a good opportunity to interact with local people that are generally very keen to share their knowledge with foreigners!</a:t>
            </a:r>
            <a:endParaRPr sz="2000">
              <a:solidFill>
                <a:srgbClr val="FFFFFF"/>
              </a:solidFill>
              <a:latin typeface="Calibri"/>
              <a:ea typeface="Calibri"/>
              <a:cs typeface="Calibri"/>
              <a:sym typeface="Calibri"/>
            </a:endParaRPr>
          </a:p>
        </p:txBody>
      </p:sp>
      <p:pic>
        <p:nvPicPr>
          <p:cNvPr id="810" name="Google Shape;810;p117"/>
          <p:cNvPicPr preferRelativeResize="0"/>
          <p:nvPr/>
        </p:nvPicPr>
        <p:blipFill>
          <a:blip r:embed="rId3">
            <a:alphaModFix/>
          </a:blip>
          <a:stretch>
            <a:fillRect/>
          </a:stretch>
        </p:blipFill>
        <p:spPr>
          <a:xfrm>
            <a:off x="4822400" y="9875"/>
            <a:ext cx="4321600" cy="3457275"/>
          </a:xfrm>
          <a:prstGeom prst="rect">
            <a:avLst/>
          </a:prstGeom>
          <a:noFill/>
          <a:ln>
            <a:noFill/>
          </a:ln>
        </p:spPr>
      </p:pic>
      <p:pic>
        <p:nvPicPr>
          <p:cNvPr id="811" name="Google Shape;811;p117"/>
          <p:cNvPicPr preferRelativeResize="0"/>
          <p:nvPr/>
        </p:nvPicPr>
        <p:blipFill>
          <a:blip r:embed="rId4">
            <a:alphaModFix/>
          </a:blip>
          <a:stretch>
            <a:fillRect/>
          </a:stretch>
        </p:blipFill>
        <p:spPr>
          <a:xfrm>
            <a:off x="4822400" y="3440885"/>
            <a:ext cx="4321600" cy="3426990"/>
          </a:xfrm>
          <a:prstGeom prst="rect">
            <a:avLst/>
          </a:prstGeom>
          <a:noFill/>
          <a:ln>
            <a:noFill/>
          </a:ln>
        </p:spPr>
      </p:pic>
      <p:pic>
        <p:nvPicPr>
          <p:cNvPr id="2" name="Picture 1">
            <a:extLst>
              <a:ext uri="{FF2B5EF4-FFF2-40B4-BE49-F238E27FC236}">
                <a16:creationId xmlns:a16="http://schemas.microsoft.com/office/drawing/2014/main" id="{78741BA0-0F71-A587-F6EC-A983AA0DA2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2136" y="5370786"/>
            <a:ext cx="1492864" cy="148721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815"/>
        <p:cNvGrpSpPr/>
        <p:nvPr/>
      </p:nvGrpSpPr>
      <p:grpSpPr>
        <a:xfrm>
          <a:off x="0" y="0"/>
          <a:ext cx="0" cy="0"/>
          <a:chOff x="0" y="0"/>
          <a:chExt cx="0" cy="0"/>
        </a:xfrm>
      </p:grpSpPr>
      <p:cxnSp>
        <p:nvCxnSpPr>
          <p:cNvPr id="817" name="Google Shape;817;p118"/>
          <p:cNvCxnSpPr/>
          <p:nvPr/>
        </p:nvCxnSpPr>
        <p:spPr>
          <a:xfrm rot="10800000">
            <a:off x="9219875" y="520375"/>
            <a:ext cx="779400" cy="0"/>
          </a:xfrm>
          <a:prstGeom prst="straightConnector1">
            <a:avLst/>
          </a:prstGeom>
          <a:noFill/>
          <a:ln w="9525" cap="flat" cmpd="sng">
            <a:solidFill>
              <a:schemeClr val="dk2"/>
            </a:solidFill>
            <a:prstDash val="solid"/>
            <a:round/>
            <a:headEnd type="none" w="med" len="med"/>
            <a:tailEnd type="triangle" w="med" len="med"/>
          </a:ln>
        </p:spPr>
      </p:cxnSp>
      <p:sp>
        <p:nvSpPr>
          <p:cNvPr id="818" name="Google Shape;818;p118"/>
          <p:cNvSpPr txBox="1"/>
          <p:nvPr/>
        </p:nvSpPr>
        <p:spPr>
          <a:xfrm>
            <a:off x="5709625" y="231125"/>
            <a:ext cx="2956200" cy="4165800"/>
          </a:xfrm>
          <a:prstGeom prst="rect">
            <a:avLst/>
          </a:prstGeom>
          <a:no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US" sz="2400" b="1">
                <a:solidFill>
                  <a:srgbClr val="FFFFFF"/>
                </a:solidFill>
                <a:latin typeface="Calibri"/>
                <a:ea typeface="Calibri"/>
                <a:cs typeface="Calibri"/>
                <a:sym typeface="Calibri"/>
              </a:rPr>
              <a:t>THE TANG DYNASTY DINNER SHOW</a:t>
            </a:r>
            <a:endParaRPr sz="2400" b="1">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show depicts wonderful music and dance from the ancient civilization. While enjoy the show, you would be bring back to the ancient Tang Dynasty time</a:t>
            </a:r>
            <a:endParaRPr sz="2000">
              <a:solidFill>
                <a:srgbClr val="FFFFFF"/>
              </a:solidFill>
              <a:latin typeface="Calibri"/>
              <a:ea typeface="Calibri"/>
              <a:cs typeface="Calibri"/>
              <a:sym typeface="Calibri"/>
            </a:endParaRPr>
          </a:p>
          <a:p>
            <a:pPr marL="0" lvl="0" indent="0" algn="l" rtl="0">
              <a:spcBef>
                <a:spcPts val="0"/>
              </a:spcBef>
              <a:spcAft>
                <a:spcPts val="0"/>
              </a:spcAft>
              <a:buNone/>
            </a:pPr>
            <a:endParaRPr>
              <a:solidFill>
                <a:srgbClr val="FFFFFF"/>
              </a:solidFill>
              <a:latin typeface="Roboto"/>
              <a:ea typeface="Roboto"/>
              <a:cs typeface="Roboto"/>
              <a:sym typeface="Roboto"/>
            </a:endParaRPr>
          </a:p>
        </p:txBody>
      </p:sp>
      <p:sp>
        <p:nvSpPr>
          <p:cNvPr id="819" name="Google Shape;819;p118"/>
          <p:cNvSpPr/>
          <p:nvPr/>
        </p:nvSpPr>
        <p:spPr>
          <a:xfrm>
            <a:off x="9600550" y="321375"/>
            <a:ext cx="2109000" cy="1008600"/>
          </a:xfrm>
          <a:prstGeom prst="rect">
            <a:avLst/>
          </a:prstGeom>
          <a:solidFill>
            <a:srgbClr val="004B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820" name="Google Shape;820;p118"/>
          <p:cNvSpPr txBox="1"/>
          <p:nvPr/>
        </p:nvSpPr>
        <p:spPr>
          <a:xfrm>
            <a:off x="9819100" y="363150"/>
            <a:ext cx="1821600" cy="10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CONTENT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10-14  point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(Depends on how long of the texts</a:t>
            </a:r>
            <a:endParaRPr sz="1200">
              <a:solidFill>
                <a:srgbClr val="FFFFFF"/>
              </a:solidFill>
              <a:latin typeface="Roboto"/>
              <a:ea typeface="Roboto"/>
              <a:cs typeface="Roboto"/>
              <a:sym typeface="Roboto"/>
            </a:endParaRPr>
          </a:p>
        </p:txBody>
      </p:sp>
      <p:pic>
        <p:nvPicPr>
          <p:cNvPr id="822" name="Google Shape;822;p118"/>
          <p:cNvPicPr preferRelativeResize="0"/>
          <p:nvPr/>
        </p:nvPicPr>
        <p:blipFill>
          <a:blip r:embed="rId3">
            <a:alphaModFix/>
          </a:blip>
          <a:stretch>
            <a:fillRect/>
          </a:stretch>
        </p:blipFill>
        <p:spPr>
          <a:xfrm>
            <a:off x="0" y="-150"/>
            <a:ext cx="5158153" cy="6857999"/>
          </a:xfrm>
          <a:prstGeom prst="rect">
            <a:avLst/>
          </a:prstGeom>
          <a:noFill/>
          <a:ln>
            <a:noFill/>
          </a:ln>
        </p:spPr>
      </p:pic>
      <p:pic>
        <p:nvPicPr>
          <p:cNvPr id="2" name="Picture 1">
            <a:extLst>
              <a:ext uri="{FF2B5EF4-FFF2-40B4-BE49-F238E27FC236}">
                <a16:creationId xmlns:a16="http://schemas.microsoft.com/office/drawing/2014/main" id="{6CA1F233-30BB-5AEE-6DDA-8B5E0DE572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826"/>
        <p:cNvGrpSpPr/>
        <p:nvPr/>
      </p:nvGrpSpPr>
      <p:grpSpPr>
        <a:xfrm>
          <a:off x="0" y="0"/>
          <a:ext cx="0" cy="0"/>
          <a:chOff x="0" y="0"/>
          <a:chExt cx="0" cy="0"/>
        </a:xfrm>
      </p:grpSpPr>
      <p:pic>
        <p:nvPicPr>
          <p:cNvPr id="827" name="Google Shape;827;p11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2925" y="0"/>
            <a:ext cx="10967931" cy="6858003"/>
          </a:xfrm>
          <a:prstGeom prst="rect">
            <a:avLst/>
          </a:prstGeom>
          <a:noFill/>
          <a:ln>
            <a:noFill/>
          </a:ln>
        </p:spPr>
      </p:pic>
      <p:sp>
        <p:nvSpPr>
          <p:cNvPr id="829" name="Google Shape;829;p119"/>
          <p:cNvSpPr txBox="1"/>
          <p:nvPr/>
        </p:nvSpPr>
        <p:spPr>
          <a:xfrm>
            <a:off x="1659438" y="3001500"/>
            <a:ext cx="58251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a:solidFill>
                  <a:srgbClr val="FFFFFF"/>
                </a:solidFill>
              </a:rPr>
              <a:t>SICHUAN</a:t>
            </a:r>
            <a:endParaRPr sz="5500" b="1" i="1" u="sng">
              <a:solidFill>
                <a:srgbClr val="FFFFFF"/>
              </a:solidFill>
            </a:endParaRPr>
          </a:p>
        </p:txBody>
      </p:sp>
      <p:pic>
        <p:nvPicPr>
          <p:cNvPr id="2" name="Picture 1">
            <a:extLst>
              <a:ext uri="{FF2B5EF4-FFF2-40B4-BE49-F238E27FC236}">
                <a16:creationId xmlns:a16="http://schemas.microsoft.com/office/drawing/2014/main" id="{EA007E80-D138-3294-0080-C451A92EEF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28176" y="13536"/>
            <a:ext cx="1492864" cy="148721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834"/>
        <p:cNvGrpSpPr/>
        <p:nvPr/>
      </p:nvGrpSpPr>
      <p:grpSpPr>
        <a:xfrm>
          <a:off x="0" y="0"/>
          <a:ext cx="0" cy="0"/>
          <a:chOff x="0" y="0"/>
          <a:chExt cx="0" cy="0"/>
        </a:xfrm>
      </p:grpSpPr>
      <p:pic>
        <p:nvPicPr>
          <p:cNvPr id="835" name="Google Shape;835;p120"/>
          <p:cNvPicPr preferRelativeResize="0"/>
          <p:nvPr/>
        </p:nvPicPr>
        <p:blipFill>
          <a:blip r:embed="rId3">
            <a:alphaModFix/>
          </a:blip>
          <a:stretch>
            <a:fillRect/>
          </a:stretch>
        </p:blipFill>
        <p:spPr>
          <a:xfrm>
            <a:off x="152400" y="0"/>
            <a:ext cx="8632582" cy="6858000"/>
          </a:xfrm>
          <a:prstGeom prst="rect">
            <a:avLst/>
          </a:prstGeom>
          <a:noFill/>
          <a:ln>
            <a:noFill/>
          </a:ln>
        </p:spPr>
      </p:pic>
      <p:sp>
        <p:nvSpPr>
          <p:cNvPr id="837" name="Google Shape;837;p120"/>
          <p:cNvSpPr txBox="1"/>
          <p:nvPr/>
        </p:nvSpPr>
        <p:spPr>
          <a:xfrm>
            <a:off x="3373275" y="4431250"/>
            <a:ext cx="1806000" cy="42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i="1" u="sng"/>
              <a:t>SICHUAN</a:t>
            </a:r>
            <a:endParaRPr sz="1800" b="1" i="1" u="sng"/>
          </a:p>
        </p:txBody>
      </p:sp>
      <p:pic>
        <p:nvPicPr>
          <p:cNvPr id="4" name="Picture 3">
            <a:extLst>
              <a:ext uri="{FF2B5EF4-FFF2-40B4-BE49-F238E27FC236}">
                <a16:creationId xmlns:a16="http://schemas.microsoft.com/office/drawing/2014/main" id="{9B20795F-64D0-31D3-99D7-58A818D0E4D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842"/>
        <p:cNvGrpSpPr/>
        <p:nvPr/>
      </p:nvGrpSpPr>
      <p:grpSpPr>
        <a:xfrm>
          <a:off x="0" y="0"/>
          <a:ext cx="0" cy="0"/>
          <a:chOff x="0" y="0"/>
          <a:chExt cx="0" cy="0"/>
        </a:xfrm>
      </p:grpSpPr>
      <p:sp>
        <p:nvSpPr>
          <p:cNvPr id="843" name="Google Shape;843;p121"/>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44" name="Google Shape;844;p121"/>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46" name="Google Shape;846;p121"/>
          <p:cNvSpPr txBox="1"/>
          <p:nvPr/>
        </p:nvSpPr>
        <p:spPr>
          <a:xfrm>
            <a:off x="170250" y="559450"/>
            <a:ext cx="4086900" cy="310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FOODIE TOUR(s)</a:t>
            </a:r>
            <a:r>
              <a:rPr lang="en-US" sz="2400" b="1">
                <a:solidFill>
                  <a:schemeClr val="lt1"/>
                </a:solidFill>
                <a:latin typeface="Calibri"/>
                <a:ea typeface="Calibri"/>
                <a:cs typeface="Calibri"/>
                <a:sym typeface="Calibri"/>
              </a:rPr>
              <a:t> </a:t>
            </a:r>
            <a:endParaRPr sz="24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Sichuan Hotpot, Tea &amp; Market experience</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Evening foodie tour by Tuk Tuk</a:t>
            </a:r>
            <a:endParaRPr sz="2000">
              <a:solidFill>
                <a:srgbClr val="FFFFFF"/>
              </a:solidFill>
              <a:latin typeface="Calibri"/>
              <a:ea typeface="Calibri"/>
              <a:cs typeface="Calibri"/>
              <a:sym typeface="Calibri"/>
            </a:endParaRPr>
          </a:p>
        </p:txBody>
      </p:sp>
      <p:cxnSp>
        <p:nvCxnSpPr>
          <p:cNvPr id="848" name="Google Shape;848;p121"/>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pic>
        <p:nvPicPr>
          <p:cNvPr id="851" name="Google Shape;851;p12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502350" y="-1295400"/>
            <a:ext cx="4641650" cy="4641650"/>
          </a:xfrm>
          <a:prstGeom prst="rect">
            <a:avLst/>
          </a:prstGeom>
          <a:noFill/>
          <a:ln>
            <a:noFill/>
          </a:ln>
        </p:spPr>
      </p:pic>
      <p:pic>
        <p:nvPicPr>
          <p:cNvPr id="852" name="Google Shape;852;p121"/>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502350" y="3283150"/>
            <a:ext cx="4641650" cy="4641650"/>
          </a:xfrm>
          <a:prstGeom prst="rect">
            <a:avLst/>
          </a:prstGeom>
          <a:noFill/>
          <a:ln>
            <a:noFill/>
          </a:ln>
        </p:spPr>
      </p:pic>
      <p:pic>
        <p:nvPicPr>
          <p:cNvPr id="2" name="Picture 1">
            <a:extLst>
              <a:ext uri="{FF2B5EF4-FFF2-40B4-BE49-F238E27FC236}">
                <a16:creationId xmlns:a16="http://schemas.microsoft.com/office/drawing/2014/main" id="{BA0AE2DC-37FF-25EC-9DC7-7D5531F8C3C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9193" y="5256486"/>
            <a:ext cx="1492864" cy="148721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445"/>
        <p:cNvGrpSpPr/>
        <p:nvPr/>
      </p:nvGrpSpPr>
      <p:grpSpPr>
        <a:xfrm>
          <a:off x="0" y="0"/>
          <a:ext cx="0" cy="0"/>
          <a:chOff x="0" y="0"/>
          <a:chExt cx="0" cy="0"/>
        </a:xfrm>
      </p:grpSpPr>
      <p:sp>
        <p:nvSpPr>
          <p:cNvPr id="447" name="Google Shape;447;p86"/>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448" name="Google Shape;448;p86"/>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450" name="Google Shape;450;p86"/>
          <p:cNvSpPr txBox="1"/>
          <p:nvPr/>
        </p:nvSpPr>
        <p:spPr>
          <a:xfrm>
            <a:off x="4861425" y="9875"/>
            <a:ext cx="4269400" cy="5666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rgbClr val="FFFFFF"/>
                </a:solidFill>
                <a:latin typeface="Calibri"/>
                <a:ea typeface="Calibri"/>
                <a:cs typeface="Calibri"/>
                <a:sym typeface="Calibri"/>
              </a:rPr>
              <a:t>With 12 years of operations in China, we humbly acknowledge our vast experience in handling a diverse range of clients in this remarkable country. We have worked painstakingly to curate an extensive portfolio of tours and experiences, aiming to showcase China in a unique light. Our unwavering commitment to upholding the highest standards of service and professionalism, coupled with our dedication to delivering exceptional and unparalleled travel experiences, has been instrumental in setting Lost Road apart from others in our field.</a:t>
            </a:r>
            <a:endParaRPr sz="2000" b="1" dirty="0">
              <a:solidFill>
                <a:srgbClr val="FFFFFF"/>
              </a:solidFill>
              <a:latin typeface="Roboto"/>
              <a:ea typeface="Roboto"/>
              <a:cs typeface="Roboto"/>
              <a:sym typeface="Roboto"/>
            </a:endParaRPr>
          </a:p>
        </p:txBody>
      </p:sp>
      <p:cxnSp>
        <p:nvCxnSpPr>
          <p:cNvPr id="452" name="Google Shape;452;p86"/>
          <p:cNvCxnSpPr/>
          <p:nvPr/>
        </p:nvCxnSpPr>
        <p:spPr>
          <a:xfrm rot="10800000">
            <a:off x="9219875" y="520375"/>
            <a:ext cx="779400" cy="0"/>
          </a:xfrm>
          <a:prstGeom prst="straightConnector1">
            <a:avLst/>
          </a:prstGeom>
          <a:noFill/>
          <a:ln w="9525" cap="flat" cmpd="sng">
            <a:solidFill>
              <a:schemeClr val="dk2"/>
            </a:solidFill>
            <a:prstDash val="solid"/>
            <a:round/>
            <a:headEnd type="none" w="med" len="med"/>
            <a:tailEnd type="triangle" w="med" len="med"/>
          </a:ln>
        </p:spPr>
      </p:cxnSp>
      <p:sp>
        <p:nvSpPr>
          <p:cNvPr id="453" name="Google Shape;453;p86"/>
          <p:cNvSpPr/>
          <p:nvPr/>
        </p:nvSpPr>
        <p:spPr>
          <a:xfrm>
            <a:off x="9600550" y="32137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454" name="Google Shape;454;p86"/>
          <p:cNvSpPr txBox="1"/>
          <p:nvPr/>
        </p:nvSpPr>
        <p:spPr>
          <a:xfrm>
            <a:off x="9819100" y="36315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3" name="Picture 2">
            <a:extLst>
              <a:ext uri="{FF2B5EF4-FFF2-40B4-BE49-F238E27FC236}">
                <a16:creationId xmlns:a16="http://schemas.microsoft.com/office/drawing/2014/main" id="{E76E21D9-6D36-F5B2-DEEE-2EA19C0A9F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9875"/>
            <a:ext cx="4759800" cy="6867872"/>
          </a:xfrm>
          <a:prstGeom prst="rect">
            <a:avLst/>
          </a:prstGeom>
        </p:spPr>
      </p:pic>
      <p:pic>
        <p:nvPicPr>
          <p:cNvPr id="4" name="Picture 3">
            <a:extLst>
              <a:ext uri="{FF2B5EF4-FFF2-40B4-BE49-F238E27FC236}">
                <a16:creationId xmlns:a16="http://schemas.microsoft.com/office/drawing/2014/main" id="{3F220EB9-211D-5DC6-5BC1-E697FF940E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96125" y="4894704"/>
            <a:ext cx="1970578" cy="1963121"/>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856"/>
        <p:cNvGrpSpPr/>
        <p:nvPr/>
      </p:nvGrpSpPr>
      <p:grpSpPr>
        <a:xfrm>
          <a:off x="0" y="0"/>
          <a:ext cx="0" cy="0"/>
          <a:chOff x="0" y="0"/>
          <a:chExt cx="0" cy="0"/>
        </a:xfrm>
      </p:grpSpPr>
      <p:sp>
        <p:nvSpPr>
          <p:cNvPr id="857" name="Google Shape;857;p12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58" name="Google Shape;858;p12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60" name="Google Shape;860;p122"/>
          <p:cNvSpPr txBox="1"/>
          <p:nvPr/>
        </p:nvSpPr>
        <p:spPr>
          <a:xfrm>
            <a:off x="170250" y="559450"/>
            <a:ext cx="4086900" cy="504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HOME-STYLE COOKING CLASS</a:t>
            </a:r>
            <a:endParaRPr sz="24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2000">
                <a:solidFill>
                  <a:srgbClr val="FFFFFF"/>
                </a:solidFill>
                <a:latin typeface="Calibri"/>
                <a:ea typeface="Calibri"/>
                <a:cs typeface="Calibri"/>
                <a:sym typeface="Calibri"/>
              </a:rPr>
              <a:t>Visit the local market in the morning, which is essential in having a some basic knowledge of chinese condiments and cooking ingredients.</a:t>
            </a:r>
            <a:endParaRPr sz="20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2000">
                <a:solidFill>
                  <a:srgbClr val="FFFFFF"/>
                </a:solidFill>
                <a:latin typeface="Calibri"/>
                <a:ea typeface="Calibri"/>
                <a:cs typeface="Calibri"/>
                <a:sym typeface="Calibri"/>
              </a:rPr>
              <a:t>Then you will be arrange to have  a home -style cooking class and learn how to make classic Sichuan cuisine.</a:t>
            </a:r>
            <a:endParaRPr sz="2000">
              <a:solidFill>
                <a:srgbClr val="FFFFFF"/>
              </a:solidFill>
              <a:latin typeface="Calibri"/>
              <a:ea typeface="Calibri"/>
              <a:cs typeface="Calibri"/>
              <a:sym typeface="Calibri"/>
            </a:endParaRPr>
          </a:p>
        </p:txBody>
      </p:sp>
      <p:cxnSp>
        <p:nvCxnSpPr>
          <p:cNvPr id="862" name="Google Shape;862;p122"/>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pic>
        <p:nvPicPr>
          <p:cNvPr id="865" name="Google Shape;865;p12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519796" y="3399741"/>
            <a:ext cx="4624199" cy="3468124"/>
          </a:xfrm>
          <a:prstGeom prst="rect">
            <a:avLst/>
          </a:prstGeom>
          <a:noFill/>
          <a:ln>
            <a:noFill/>
          </a:ln>
        </p:spPr>
      </p:pic>
      <p:pic>
        <p:nvPicPr>
          <p:cNvPr id="866" name="Google Shape;866;p12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519802" y="0"/>
            <a:ext cx="4624199" cy="3424117"/>
          </a:xfrm>
          <a:prstGeom prst="rect">
            <a:avLst/>
          </a:prstGeom>
          <a:noFill/>
          <a:ln>
            <a:noFill/>
          </a:ln>
        </p:spPr>
      </p:pic>
      <p:pic>
        <p:nvPicPr>
          <p:cNvPr id="2" name="Picture 1">
            <a:extLst>
              <a:ext uri="{FF2B5EF4-FFF2-40B4-BE49-F238E27FC236}">
                <a16:creationId xmlns:a16="http://schemas.microsoft.com/office/drawing/2014/main" id="{0318BFE5-7DF8-9254-77D0-1D0B08630B9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2139" y="5256486"/>
            <a:ext cx="1492864" cy="1487214"/>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870"/>
        <p:cNvGrpSpPr/>
        <p:nvPr/>
      </p:nvGrpSpPr>
      <p:grpSpPr>
        <a:xfrm>
          <a:off x="0" y="0"/>
          <a:ext cx="0" cy="0"/>
          <a:chOff x="0" y="0"/>
          <a:chExt cx="0" cy="0"/>
        </a:xfrm>
      </p:grpSpPr>
      <p:sp>
        <p:nvSpPr>
          <p:cNvPr id="871" name="Google Shape;871;p123"/>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72" name="Google Shape;872;p123"/>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74" name="Google Shape;874;p123"/>
          <p:cNvSpPr txBox="1"/>
          <p:nvPr/>
        </p:nvSpPr>
        <p:spPr>
          <a:xfrm>
            <a:off x="170250" y="559450"/>
            <a:ext cx="4086900" cy="310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VOLUNTEER IN PANDA BASE</a:t>
            </a:r>
            <a:endParaRPr sz="24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Help Panda keeper wash and pick out bamboo</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Cleaning Panda’s villa house</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Make “Panda Wowotou” for feeding </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Understand Panda’s habits and characteristics</a:t>
            </a:r>
            <a:endParaRPr sz="2000">
              <a:solidFill>
                <a:srgbClr val="FFFFFF"/>
              </a:solidFill>
              <a:latin typeface="Calibri"/>
              <a:ea typeface="Calibri"/>
              <a:cs typeface="Calibri"/>
              <a:sym typeface="Calibri"/>
            </a:endParaRPr>
          </a:p>
        </p:txBody>
      </p:sp>
      <p:cxnSp>
        <p:nvCxnSpPr>
          <p:cNvPr id="876" name="Google Shape;876;p123"/>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pic>
        <p:nvPicPr>
          <p:cNvPr id="879" name="Google Shape;879;p123"/>
          <p:cNvPicPr preferRelativeResize="0"/>
          <p:nvPr/>
        </p:nvPicPr>
        <p:blipFill>
          <a:blip r:embed="rId3">
            <a:alphaModFix/>
          </a:blip>
          <a:stretch>
            <a:fillRect/>
          </a:stretch>
        </p:blipFill>
        <p:spPr>
          <a:xfrm>
            <a:off x="4870600" y="0"/>
            <a:ext cx="3799081" cy="6888700"/>
          </a:xfrm>
          <a:prstGeom prst="rect">
            <a:avLst/>
          </a:prstGeom>
          <a:noFill/>
          <a:ln>
            <a:noFill/>
          </a:ln>
        </p:spPr>
      </p:pic>
      <p:pic>
        <p:nvPicPr>
          <p:cNvPr id="2" name="Picture 1">
            <a:extLst>
              <a:ext uri="{FF2B5EF4-FFF2-40B4-BE49-F238E27FC236}">
                <a16:creationId xmlns:a16="http://schemas.microsoft.com/office/drawing/2014/main" id="{D2C06264-7584-6B82-D9B0-56B90DC207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0250" y="5256486"/>
            <a:ext cx="1492864" cy="1487214"/>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883"/>
        <p:cNvGrpSpPr/>
        <p:nvPr/>
      </p:nvGrpSpPr>
      <p:grpSpPr>
        <a:xfrm>
          <a:off x="0" y="0"/>
          <a:ext cx="0" cy="0"/>
          <a:chOff x="0" y="0"/>
          <a:chExt cx="0" cy="0"/>
        </a:xfrm>
      </p:grpSpPr>
      <p:sp>
        <p:nvSpPr>
          <p:cNvPr id="884" name="Google Shape;884;p124"/>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85" name="Google Shape;885;p124"/>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87" name="Google Shape;887;p124"/>
          <p:cNvSpPr txBox="1"/>
          <p:nvPr/>
        </p:nvSpPr>
        <p:spPr>
          <a:xfrm>
            <a:off x="170250" y="559450"/>
            <a:ext cx="4086900" cy="48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BAMBOO BIKE TOUR</a:t>
            </a:r>
            <a:endParaRPr sz="24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Ride a handmade Bamboo bicycle to explore the ancient city of Chengdu.</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Visit local riverside gardens and parks to discover the city’s rich history.</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Meet a hidden Tibetan community and learn about their culture outside of the Tibet Plateau. </a:t>
            </a:r>
            <a:endParaRPr sz="2000">
              <a:solidFill>
                <a:srgbClr val="FFFFFF"/>
              </a:solidFill>
              <a:latin typeface="Calibri"/>
              <a:ea typeface="Calibri"/>
              <a:cs typeface="Calibri"/>
              <a:sym typeface="Calibri"/>
            </a:endParaRPr>
          </a:p>
        </p:txBody>
      </p:sp>
      <p:pic>
        <p:nvPicPr>
          <p:cNvPr id="892" name="Google Shape;892;p12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656000" y="4217549"/>
            <a:ext cx="4411800" cy="2481638"/>
          </a:xfrm>
          <a:prstGeom prst="rect">
            <a:avLst/>
          </a:prstGeom>
          <a:noFill/>
          <a:ln>
            <a:noFill/>
          </a:ln>
        </p:spPr>
      </p:pic>
      <p:pic>
        <p:nvPicPr>
          <p:cNvPr id="893" name="Google Shape;893;p124"/>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5392700" y="110988"/>
            <a:ext cx="2938394" cy="3917876"/>
          </a:xfrm>
          <a:prstGeom prst="rect">
            <a:avLst/>
          </a:prstGeom>
          <a:noFill/>
          <a:ln>
            <a:noFill/>
          </a:ln>
        </p:spPr>
      </p:pic>
      <p:pic>
        <p:nvPicPr>
          <p:cNvPr id="2" name="Picture 1">
            <a:extLst>
              <a:ext uri="{FF2B5EF4-FFF2-40B4-BE49-F238E27FC236}">
                <a16:creationId xmlns:a16="http://schemas.microsoft.com/office/drawing/2014/main" id="{FD766D45-EC42-9E14-8470-4129ED3E63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0250" y="5256486"/>
            <a:ext cx="1492864" cy="1487214"/>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897"/>
        <p:cNvGrpSpPr/>
        <p:nvPr/>
      </p:nvGrpSpPr>
      <p:grpSpPr>
        <a:xfrm>
          <a:off x="0" y="0"/>
          <a:ext cx="0" cy="0"/>
          <a:chOff x="0" y="0"/>
          <a:chExt cx="0" cy="0"/>
        </a:xfrm>
      </p:grpSpPr>
      <p:sp>
        <p:nvSpPr>
          <p:cNvPr id="898" name="Google Shape;898;p125"/>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899" name="Google Shape;899;p125"/>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01" name="Google Shape;901;p125"/>
          <p:cNvSpPr txBox="1"/>
          <p:nvPr/>
        </p:nvSpPr>
        <p:spPr>
          <a:xfrm>
            <a:off x="170250" y="559450"/>
            <a:ext cx="4086900" cy="523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dirty="0">
                <a:solidFill>
                  <a:srgbClr val="FFFFFF"/>
                </a:solidFill>
                <a:latin typeface="Calibri"/>
                <a:ea typeface="Calibri"/>
                <a:cs typeface="Calibri"/>
                <a:sym typeface="Calibri"/>
              </a:rPr>
              <a:t>CHUAN OPERA</a:t>
            </a:r>
            <a:endParaRPr sz="2400" b="1" dirty="0">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800" b="1" dirty="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dirty="0">
                <a:solidFill>
                  <a:srgbClr val="FFFFFF"/>
                </a:solidFill>
                <a:latin typeface="Calibri"/>
                <a:ea typeface="Calibri"/>
                <a:cs typeface="Calibri"/>
                <a:sym typeface="Calibri"/>
              </a:rPr>
              <a:t>One of the oldest and most interesting opera forms in Southwestern China, Sichuan Opera is a perfect blend of local dialect along with the customs, folk music and dances from other regions. Sichuan Opera is known for three distinct features, Changing Faces, Spitting Fire and Rolling Light</a:t>
            </a:r>
            <a:endParaRPr sz="2000" dirty="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dirty="0">
                <a:solidFill>
                  <a:srgbClr val="FFFFFF"/>
                </a:solidFill>
                <a:latin typeface="Calibri"/>
                <a:ea typeface="Calibri"/>
                <a:cs typeface="Calibri"/>
                <a:sym typeface="Calibri"/>
              </a:rPr>
              <a:t>Have an opportunity to go to the backstage to see artistes make up and have a chance to do your own make up</a:t>
            </a:r>
            <a:endParaRPr sz="2000" dirty="0">
              <a:solidFill>
                <a:srgbClr val="FFFFFF"/>
              </a:solidFill>
              <a:latin typeface="Calibri"/>
              <a:ea typeface="Calibri"/>
              <a:cs typeface="Calibri"/>
              <a:sym typeface="Calibri"/>
            </a:endParaRPr>
          </a:p>
        </p:txBody>
      </p:sp>
      <p:cxnSp>
        <p:nvCxnSpPr>
          <p:cNvPr id="903" name="Google Shape;903;p125"/>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904" name="Google Shape;904;p125"/>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905" name="Google Shape;905;p125"/>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906" name="Google Shape;906;p125"/>
          <p:cNvPicPr preferRelativeResize="0"/>
          <p:nvPr/>
        </p:nvPicPr>
        <p:blipFill>
          <a:blip r:embed="rId3">
            <a:alphaModFix/>
          </a:blip>
          <a:stretch>
            <a:fillRect/>
          </a:stretch>
        </p:blipFill>
        <p:spPr>
          <a:xfrm>
            <a:off x="4979650" y="0"/>
            <a:ext cx="3709704" cy="6858000"/>
          </a:xfrm>
          <a:prstGeom prst="rect">
            <a:avLst/>
          </a:prstGeom>
          <a:noFill/>
          <a:ln>
            <a:noFill/>
          </a:ln>
        </p:spPr>
      </p:pic>
      <p:pic>
        <p:nvPicPr>
          <p:cNvPr id="2" name="Picture 1">
            <a:extLst>
              <a:ext uri="{FF2B5EF4-FFF2-40B4-BE49-F238E27FC236}">
                <a16:creationId xmlns:a16="http://schemas.microsoft.com/office/drawing/2014/main" id="{D65F1D3E-7F27-1ABB-4B41-2EB900EFC5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4646" y="5370786"/>
            <a:ext cx="1492864" cy="1487214"/>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910"/>
        <p:cNvGrpSpPr/>
        <p:nvPr/>
      </p:nvGrpSpPr>
      <p:grpSpPr>
        <a:xfrm>
          <a:off x="0" y="0"/>
          <a:ext cx="0" cy="0"/>
          <a:chOff x="0" y="0"/>
          <a:chExt cx="0" cy="0"/>
        </a:xfrm>
      </p:grpSpPr>
      <p:pic>
        <p:nvPicPr>
          <p:cNvPr id="911" name="Google Shape;911;p12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6250" y="-152322"/>
            <a:ext cx="9333499" cy="7010321"/>
          </a:xfrm>
          <a:prstGeom prst="rect">
            <a:avLst/>
          </a:prstGeom>
          <a:noFill/>
          <a:ln>
            <a:noFill/>
          </a:ln>
        </p:spPr>
      </p:pic>
      <p:sp>
        <p:nvSpPr>
          <p:cNvPr id="913" name="Google Shape;913;p126"/>
          <p:cNvSpPr txBox="1"/>
          <p:nvPr/>
        </p:nvSpPr>
        <p:spPr>
          <a:xfrm>
            <a:off x="1697938" y="3001500"/>
            <a:ext cx="58251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a:solidFill>
                  <a:srgbClr val="FFFFFF"/>
                </a:solidFill>
              </a:rPr>
              <a:t>GUANGXI</a:t>
            </a:r>
            <a:endParaRPr sz="5500" b="1" i="1" u="sng">
              <a:solidFill>
                <a:srgbClr val="FFFFFF"/>
              </a:solidFill>
            </a:endParaRPr>
          </a:p>
        </p:txBody>
      </p:sp>
      <p:pic>
        <p:nvPicPr>
          <p:cNvPr id="2" name="Picture 1">
            <a:extLst>
              <a:ext uri="{FF2B5EF4-FFF2-40B4-BE49-F238E27FC236}">
                <a16:creationId xmlns:a16="http://schemas.microsoft.com/office/drawing/2014/main" id="{1E0982BF-6CD5-62BF-BFA5-F226B58FE8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65132" y="0"/>
            <a:ext cx="1413736" cy="1408386"/>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918"/>
        <p:cNvGrpSpPr/>
        <p:nvPr/>
      </p:nvGrpSpPr>
      <p:grpSpPr>
        <a:xfrm>
          <a:off x="0" y="0"/>
          <a:ext cx="0" cy="0"/>
          <a:chOff x="0" y="0"/>
          <a:chExt cx="0" cy="0"/>
        </a:xfrm>
      </p:grpSpPr>
      <p:pic>
        <p:nvPicPr>
          <p:cNvPr id="919" name="Google Shape;919;p127"/>
          <p:cNvPicPr preferRelativeResize="0"/>
          <p:nvPr/>
        </p:nvPicPr>
        <p:blipFill>
          <a:blip r:embed="rId3">
            <a:alphaModFix/>
          </a:blip>
          <a:stretch>
            <a:fillRect/>
          </a:stretch>
        </p:blipFill>
        <p:spPr>
          <a:xfrm>
            <a:off x="219350" y="0"/>
            <a:ext cx="8615276" cy="6858000"/>
          </a:xfrm>
          <a:prstGeom prst="rect">
            <a:avLst/>
          </a:prstGeom>
          <a:noFill/>
          <a:ln>
            <a:noFill/>
          </a:ln>
        </p:spPr>
      </p:pic>
      <p:sp>
        <p:nvSpPr>
          <p:cNvPr id="921" name="Google Shape;921;p127"/>
          <p:cNvSpPr txBox="1"/>
          <p:nvPr/>
        </p:nvSpPr>
        <p:spPr>
          <a:xfrm>
            <a:off x="4303025" y="4952275"/>
            <a:ext cx="2191500" cy="41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i="1" u="sng"/>
              <a:t>GUANGXI</a:t>
            </a:r>
            <a:endParaRPr sz="1800" b="1" i="1" u="sng"/>
          </a:p>
        </p:txBody>
      </p:sp>
      <p:pic>
        <p:nvPicPr>
          <p:cNvPr id="2" name="Picture 1">
            <a:extLst>
              <a:ext uri="{FF2B5EF4-FFF2-40B4-BE49-F238E27FC236}">
                <a16:creationId xmlns:a16="http://schemas.microsoft.com/office/drawing/2014/main" id="{04035343-EC96-FB14-AAD0-BE3868FF2F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926"/>
        <p:cNvGrpSpPr/>
        <p:nvPr/>
      </p:nvGrpSpPr>
      <p:grpSpPr>
        <a:xfrm>
          <a:off x="0" y="0"/>
          <a:ext cx="0" cy="0"/>
          <a:chOff x="0" y="0"/>
          <a:chExt cx="0" cy="0"/>
        </a:xfrm>
      </p:grpSpPr>
      <p:sp>
        <p:nvSpPr>
          <p:cNvPr id="927" name="Google Shape;927;p128"/>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28" name="Google Shape;928;p128"/>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30" name="Google Shape;930;p128"/>
          <p:cNvSpPr txBox="1"/>
          <p:nvPr/>
        </p:nvSpPr>
        <p:spPr>
          <a:xfrm>
            <a:off x="170250" y="559450"/>
            <a:ext cx="4086900" cy="49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COOKING CLASS</a:t>
            </a: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Before cooking, you will be taken to visit a local food market to learn about the ingredients that we use in our dishes.</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Learn how to cook real local food with our skilled and friendly teachers who love to impart the stories and secrets of Chinese cuisine in a friendly fun atmosphere. </a:t>
            </a:r>
            <a:endParaRPr sz="2000">
              <a:solidFill>
                <a:srgbClr val="FFFFFF"/>
              </a:solidFill>
              <a:latin typeface="Calibri"/>
              <a:ea typeface="Calibri"/>
              <a:cs typeface="Calibri"/>
              <a:sym typeface="Calibri"/>
            </a:endParaRPr>
          </a:p>
        </p:txBody>
      </p:sp>
      <p:pic>
        <p:nvPicPr>
          <p:cNvPr id="935" name="Google Shape;935;p12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525450" y="9875"/>
            <a:ext cx="4618550" cy="3463901"/>
          </a:xfrm>
          <a:prstGeom prst="rect">
            <a:avLst/>
          </a:prstGeom>
          <a:noFill/>
          <a:ln>
            <a:noFill/>
          </a:ln>
        </p:spPr>
      </p:pic>
      <p:pic>
        <p:nvPicPr>
          <p:cNvPr id="936" name="Google Shape;936;p128"/>
          <p:cNvPicPr preferRelativeResize="0"/>
          <p:nvPr/>
        </p:nvPicPr>
        <p:blipFill>
          <a:blip r:embed="rId4">
            <a:alphaModFix/>
          </a:blip>
          <a:stretch>
            <a:fillRect/>
          </a:stretch>
        </p:blipFill>
        <p:spPr>
          <a:xfrm>
            <a:off x="4525450" y="3203611"/>
            <a:ext cx="4618550" cy="4035390"/>
          </a:xfrm>
          <a:prstGeom prst="rect">
            <a:avLst/>
          </a:prstGeom>
          <a:noFill/>
          <a:ln>
            <a:noFill/>
          </a:ln>
        </p:spPr>
      </p:pic>
      <p:pic>
        <p:nvPicPr>
          <p:cNvPr id="2" name="Picture 1">
            <a:extLst>
              <a:ext uri="{FF2B5EF4-FFF2-40B4-BE49-F238E27FC236}">
                <a16:creationId xmlns:a16="http://schemas.microsoft.com/office/drawing/2014/main" id="{0240BEDC-3ECE-1082-7F8B-59F05239FA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9703" y="5256486"/>
            <a:ext cx="1492864" cy="1487214"/>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940"/>
        <p:cNvGrpSpPr/>
        <p:nvPr/>
      </p:nvGrpSpPr>
      <p:grpSpPr>
        <a:xfrm>
          <a:off x="0" y="0"/>
          <a:ext cx="0" cy="0"/>
          <a:chOff x="0" y="0"/>
          <a:chExt cx="0" cy="0"/>
        </a:xfrm>
      </p:grpSpPr>
      <p:sp>
        <p:nvSpPr>
          <p:cNvPr id="941" name="Google Shape;941;p129"/>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42" name="Google Shape;942;p129"/>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44" name="Google Shape;944;p129"/>
          <p:cNvSpPr txBox="1"/>
          <p:nvPr/>
        </p:nvSpPr>
        <p:spPr>
          <a:xfrm>
            <a:off x="4886850" y="308213"/>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RAFTING </a:t>
            </a:r>
            <a:endParaRPr sz="22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2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Rafting is a nice and relaxed way to enjoy the sight of Karst landform in Yangshuo</a:t>
            </a: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Get nice visual angles to enjoy this natural magical masterpiece</a:t>
            </a: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Rafting can do different section of the river</a:t>
            </a:r>
            <a:endParaRPr sz="1800">
              <a:solidFill>
                <a:srgbClr val="FFFFFF"/>
              </a:solidFill>
              <a:latin typeface="Calibri"/>
              <a:ea typeface="Calibri"/>
              <a:cs typeface="Calibri"/>
              <a:sym typeface="Calibri"/>
            </a:endParaRPr>
          </a:p>
        </p:txBody>
      </p:sp>
      <p:pic>
        <p:nvPicPr>
          <p:cNvPr id="949" name="Google Shape;949;p129"/>
          <p:cNvPicPr preferRelativeResize="0"/>
          <p:nvPr/>
        </p:nvPicPr>
        <p:blipFill>
          <a:blip r:embed="rId3">
            <a:alphaModFix/>
          </a:blip>
          <a:stretch>
            <a:fillRect/>
          </a:stretch>
        </p:blipFill>
        <p:spPr>
          <a:xfrm>
            <a:off x="432825" y="-40568"/>
            <a:ext cx="3799425" cy="6904944"/>
          </a:xfrm>
          <a:prstGeom prst="rect">
            <a:avLst/>
          </a:prstGeom>
          <a:noFill/>
          <a:ln>
            <a:noFill/>
          </a:ln>
        </p:spPr>
      </p:pic>
      <p:pic>
        <p:nvPicPr>
          <p:cNvPr id="2" name="Picture 1">
            <a:extLst>
              <a:ext uri="{FF2B5EF4-FFF2-40B4-BE49-F238E27FC236}">
                <a16:creationId xmlns:a16="http://schemas.microsoft.com/office/drawing/2014/main" id="{5CFEA9E2-459C-550C-DB7C-13804B5D6A8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953"/>
        <p:cNvGrpSpPr/>
        <p:nvPr/>
      </p:nvGrpSpPr>
      <p:grpSpPr>
        <a:xfrm>
          <a:off x="0" y="0"/>
          <a:ext cx="0" cy="0"/>
          <a:chOff x="0" y="0"/>
          <a:chExt cx="0" cy="0"/>
        </a:xfrm>
      </p:grpSpPr>
      <p:sp>
        <p:nvSpPr>
          <p:cNvPr id="954" name="Google Shape;954;p130"/>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55" name="Google Shape;955;p130"/>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57" name="Google Shape;957;p130"/>
          <p:cNvSpPr txBox="1"/>
          <p:nvPr/>
        </p:nvSpPr>
        <p:spPr>
          <a:xfrm>
            <a:off x="170250" y="559450"/>
            <a:ext cx="4086900" cy="49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PAPER-FAN PAINTING</a:t>
            </a: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class is available in Fuli old town, the hometown of Chinese painting fan</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class is provide by local skilled paper-fan making craftsman </a:t>
            </a:r>
            <a:endParaRPr sz="2000">
              <a:solidFill>
                <a:srgbClr val="FFFFFF"/>
              </a:solidFill>
              <a:latin typeface="Calibri"/>
              <a:ea typeface="Calibri"/>
              <a:cs typeface="Calibri"/>
              <a:sym typeface="Calibri"/>
            </a:endParaRPr>
          </a:p>
        </p:txBody>
      </p:sp>
      <p:pic>
        <p:nvPicPr>
          <p:cNvPr id="962" name="Google Shape;962;p130"/>
          <p:cNvPicPr preferRelativeResize="0"/>
          <p:nvPr/>
        </p:nvPicPr>
        <p:blipFill>
          <a:blip r:embed="rId3">
            <a:alphaModFix/>
          </a:blip>
          <a:stretch>
            <a:fillRect/>
          </a:stretch>
        </p:blipFill>
        <p:spPr>
          <a:xfrm>
            <a:off x="5003900" y="0"/>
            <a:ext cx="3602073" cy="6858000"/>
          </a:xfrm>
          <a:prstGeom prst="rect">
            <a:avLst/>
          </a:prstGeom>
          <a:noFill/>
          <a:ln>
            <a:noFill/>
          </a:ln>
        </p:spPr>
      </p:pic>
      <p:pic>
        <p:nvPicPr>
          <p:cNvPr id="2" name="Picture 1">
            <a:extLst>
              <a:ext uri="{FF2B5EF4-FFF2-40B4-BE49-F238E27FC236}">
                <a16:creationId xmlns:a16="http://schemas.microsoft.com/office/drawing/2014/main" id="{C17877D6-8648-143A-4C4D-5218272BD2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2136" y="5346218"/>
            <a:ext cx="1492864" cy="1487214"/>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966"/>
        <p:cNvGrpSpPr/>
        <p:nvPr/>
      </p:nvGrpSpPr>
      <p:grpSpPr>
        <a:xfrm>
          <a:off x="0" y="0"/>
          <a:ext cx="0" cy="0"/>
          <a:chOff x="0" y="0"/>
          <a:chExt cx="0" cy="0"/>
        </a:xfrm>
      </p:grpSpPr>
      <p:sp>
        <p:nvSpPr>
          <p:cNvPr id="967" name="Google Shape;967;p131"/>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68" name="Google Shape;968;p131"/>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70" name="Google Shape;970;p131"/>
          <p:cNvSpPr txBox="1"/>
          <p:nvPr/>
        </p:nvSpPr>
        <p:spPr>
          <a:xfrm>
            <a:off x="4886850" y="193900"/>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BIKING TOUR(s) IN YANGSHUO</a:t>
            </a:r>
            <a:endParaRPr sz="22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2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A scenic cycle tour of Yangshuo’s surrounding villages and spectacular landscapes</a:t>
            </a: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Yangshuo is famous for its Karst mountain scenery and rural landscapes. It was “discovered” by backpackers in the early 90’s as a tranquil retreat from the city of Guilin</a:t>
            </a: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Enjoy the beautiful view of Karst Mountain, while exploring local history and culture</a:t>
            </a:r>
            <a:endParaRPr sz="1800">
              <a:solidFill>
                <a:srgbClr val="FFFFFF"/>
              </a:solidFill>
              <a:latin typeface="Calibri"/>
              <a:ea typeface="Calibri"/>
              <a:cs typeface="Calibri"/>
              <a:sym typeface="Calibri"/>
            </a:endParaRPr>
          </a:p>
        </p:txBody>
      </p:sp>
      <p:cxnSp>
        <p:nvCxnSpPr>
          <p:cNvPr id="972" name="Google Shape;972;p131"/>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pic>
        <p:nvPicPr>
          <p:cNvPr id="975" name="Google Shape;975;p131"/>
          <p:cNvPicPr preferRelativeResize="0"/>
          <p:nvPr/>
        </p:nvPicPr>
        <p:blipFill>
          <a:blip r:embed="rId3">
            <a:alphaModFix/>
          </a:blip>
          <a:stretch>
            <a:fillRect/>
          </a:stretch>
        </p:blipFill>
        <p:spPr>
          <a:xfrm>
            <a:off x="294300" y="0"/>
            <a:ext cx="4181407" cy="6858000"/>
          </a:xfrm>
          <a:prstGeom prst="rect">
            <a:avLst/>
          </a:prstGeom>
          <a:noFill/>
          <a:ln>
            <a:noFill/>
          </a:ln>
        </p:spPr>
      </p:pic>
      <p:pic>
        <p:nvPicPr>
          <p:cNvPr id="2" name="Picture 1">
            <a:extLst>
              <a:ext uri="{FF2B5EF4-FFF2-40B4-BE49-F238E27FC236}">
                <a16:creationId xmlns:a16="http://schemas.microsoft.com/office/drawing/2014/main" id="{8BFAAF2B-DBD5-03CF-690E-A7F101961E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459"/>
        <p:cNvGrpSpPr/>
        <p:nvPr/>
      </p:nvGrpSpPr>
      <p:grpSpPr>
        <a:xfrm>
          <a:off x="0" y="0"/>
          <a:ext cx="0" cy="0"/>
          <a:chOff x="0" y="0"/>
          <a:chExt cx="0" cy="0"/>
        </a:xfrm>
      </p:grpSpPr>
      <p:sp>
        <p:nvSpPr>
          <p:cNvPr id="460" name="Google Shape;460;p87"/>
          <p:cNvSpPr txBox="1"/>
          <p:nvPr/>
        </p:nvSpPr>
        <p:spPr>
          <a:xfrm>
            <a:off x="6238875" y="-622300"/>
            <a:ext cx="1848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62" name="Google Shape;462;p87" descr="434323.png"/>
          <p:cNvPicPr preferRelativeResize="0"/>
          <p:nvPr/>
        </p:nvPicPr>
        <p:blipFill rotWithShape="1">
          <a:blip r:embed="rId3">
            <a:alphaModFix/>
          </a:blip>
          <a:srcRect/>
          <a:stretch/>
        </p:blipFill>
        <p:spPr>
          <a:xfrm>
            <a:off x="1099375" y="924900"/>
            <a:ext cx="6945250" cy="5777150"/>
          </a:xfrm>
          <a:prstGeom prst="rect">
            <a:avLst/>
          </a:prstGeom>
          <a:noFill/>
          <a:ln>
            <a:noFill/>
          </a:ln>
        </p:spPr>
      </p:pic>
      <p:sp>
        <p:nvSpPr>
          <p:cNvPr id="463" name="Google Shape;463;p87"/>
          <p:cNvSpPr/>
          <p:nvPr/>
        </p:nvSpPr>
        <p:spPr>
          <a:xfrm>
            <a:off x="5559870" y="4188215"/>
            <a:ext cx="1368300" cy="5040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0000" y="22500"/>
                </a:lnTo>
                <a:lnTo>
                  <a:pt x="-74519" y="232885"/>
                </a:lnTo>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FFFFFF"/>
                </a:solidFill>
                <a:latin typeface="Calibri"/>
                <a:ea typeface="Calibri"/>
                <a:cs typeface="Calibri"/>
                <a:sym typeface="Calibri"/>
              </a:rPr>
              <a:t>Classical China</a:t>
            </a:r>
            <a:endParaRPr sz="1800" b="1">
              <a:solidFill>
                <a:srgbClr val="FFFFFF"/>
              </a:solidFill>
              <a:latin typeface="Calibri"/>
              <a:ea typeface="Calibri"/>
              <a:cs typeface="Calibri"/>
              <a:sym typeface="Calibri"/>
            </a:endParaRPr>
          </a:p>
        </p:txBody>
      </p:sp>
      <p:sp>
        <p:nvSpPr>
          <p:cNvPr id="464" name="Google Shape;464;p87"/>
          <p:cNvSpPr/>
          <p:nvPr/>
        </p:nvSpPr>
        <p:spPr>
          <a:xfrm rot="442231">
            <a:off x="2197820" y="3343903"/>
            <a:ext cx="1728179" cy="65584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30214" y="16151"/>
                </a:moveTo>
                <a:lnTo>
                  <a:pt x="131458" y="-17184"/>
                </a:lnTo>
                <a:lnTo>
                  <a:pt x="226763" y="325201"/>
                </a:lnTo>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FFFFFF"/>
                </a:solidFill>
                <a:latin typeface="Calibri"/>
                <a:ea typeface="Calibri"/>
                <a:cs typeface="Calibri"/>
                <a:sym typeface="Calibri"/>
              </a:rPr>
              <a:t>Great Landscape  </a:t>
            </a:r>
            <a:endParaRPr sz="1800" b="1">
              <a:solidFill>
                <a:srgbClr val="FFFFFF"/>
              </a:solidFill>
              <a:latin typeface="Calibri"/>
              <a:ea typeface="Calibri"/>
              <a:cs typeface="Calibri"/>
              <a:sym typeface="Calibri"/>
            </a:endParaRPr>
          </a:p>
        </p:txBody>
      </p:sp>
      <p:sp>
        <p:nvSpPr>
          <p:cNvPr id="465" name="Google Shape;465;p87"/>
          <p:cNvSpPr/>
          <p:nvPr/>
        </p:nvSpPr>
        <p:spPr>
          <a:xfrm>
            <a:off x="4081500" y="5342750"/>
            <a:ext cx="1728300" cy="6558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9080" y="277"/>
                </a:moveTo>
                <a:lnTo>
                  <a:pt x="153850" y="-18770"/>
                </a:lnTo>
                <a:lnTo>
                  <a:pt x="248803" y="82392"/>
                </a:lnTo>
              </a:path>
            </a:pathLst>
          </a:cu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FFFFFF"/>
                </a:solidFill>
                <a:latin typeface="Calibri"/>
                <a:ea typeface="Calibri"/>
                <a:cs typeface="Calibri"/>
                <a:sym typeface="Calibri"/>
              </a:rPr>
              <a:t>Southwest &amp; Minorities </a:t>
            </a:r>
            <a:endParaRPr sz="1800" b="1">
              <a:solidFill>
                <a:srgbClr val="FFFFFF"/>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0B85A89B-4B86-4353-FA14-C31E263425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0428" y="69105"/>
            <a:ext cx="1718092" cy="1711590"/>
          </a:xfrm>
          <a:prstGeom prst="rect">
            <a:avLst/>
          </a:prstGeom>
        </p:spPr>
      </p:pic>
    </p:spTree>
  </p:cSld>
  <p:clrMapOvr>
    <a:overrideClrMapping bg1="lt1" tx1="dk1" bg2="dk2" tx2="lt2" accent1="accent1" accent2="accent2" accent3="accent3" accent4="accent4" accent5="accent5" accent6="accent6" hlink="hlink" folHlink="folHlink"/>
  </p:clrMapOvr>
  <p:transition spd="med">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979"/>
        <p:cNvGrpSpPr/>
        <p:nvPr/>
      </p:nvGrpSpPr>
      <p:grpSpPr>
        <a:xfrm>
          <a:off x="0" y="0"/>
          <a:ext cx="0" cy="0"/>
          <a:chOff x="0" y="0"/>
          <a:chExt cx="0" cy="0"/>
        </a:xfrm>
      </p:grpSpPr>
      <p:sp>
        <p:nvSpPr>
          <p:cNvPr id="981" name="Google Shape;981;p132"/>
          <p:cNvSpPr txBox="1"/>
          <p:nvPr/>
        </p:nvSpPr>
        <p:spPr>
          <a:xfrm>
            <a:off x="384000" y="343950"/>
            <a:ext cx="6718500" cy="98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b="1">
                <a:solidFill>
                  <a:srgbClr val="FFFFFF"/>
                </a:solidFill>
                <a:latin typeface="Roboto"/>
                <a:ea typeface="Roboto"/>
                <a:cs typeface="Roboto"/>
                <a:sym typeface="Roboto"/>
              </a:rPr>
              <a:t>ROCK CLIMBING &amp; KAYAKING</a:t>
            </a:r>
            <a:endParaRPr sz="3000" b="1">
              <a:solidFill>
                <a:srgbClr val="FFFFFF"/>
              </a:solidFill>
              <a:latin typeface="Roboto"/>
              <a:ea typeface="Roboto"/>
              <a:cs typeface="Roboto"/>
              <a:sym typeface="Roboto"/>
            </a:endParaRPr>
          </a:p>
          <a:p>
            <a:pPr marL="457200" lvl="0" indent="0" algn="l" rtl="0">
              <a:spcBef>
                <a:spcPts val="0"/>
              </a:spcBef>
              <a:spcAft>
                <a:spcPts val="0"/>
              </a:spcAft>
              <a:buNone/>
            </a:pPr>
            <a:r>
              <a:rPr lang="en-US" sz="2000" b="1">
                <a:solidFill>
                  <a:srgbClr val="FFFFFF"/>
                </a:solidFill>
                <a:latin typeface="Roboto"/>
                <a:ea typeface="Roboto"/>
                <a:cs typeface="Roboto"/>
                <a:sym typeface="Roboto"/>
              </a:rPr>
              <a:t>IN YANGSHUO</a:t>
            </a:r>
            <a:endParaRPr sz="2000" b="1">
              <a:solidFill>
                <a:srgbClr val="FFFFFF"/>
              </a:solidFill>
              <a:latin typeface="Roboto"/>
              <a:ea typeface="Roboto"/>
              <a:cs typeface="Roboto"/>
              <a:sym typeface="Roboto"/>
            </a:endParaRPr>
          </a:p>
        </p:txBody>
      </p:sp>
      <p:pic>
        <p:nvPicPr>
          <p:cNvPr id="983" name="Google Shape;983;p132"/>
          <p:cNvPicPr preferRelativeResize="0"/>
          <p:nvPr/>
        </p:nvPicPr>
        <p:blipFill>
          <a:blip r:embed="rId3">
            <a:alphaModFix/>
          </a:blip>
          <a:stretch>
            <a:fillRect/>
          </a:stretch>
        </p:blipFill>
        <p:spPr>
          <a:xfrm>
            <a:off x="579975" y="1694975"/>
            <a:ext cx="3695639" cy="5163026"/>
          </a:xfrm>
          <a:prstGeom prst="rect">
            <a:avLst/>
          </a:prstGeom>
          <a:noFill/>
          <a:ln>
            <a:noFill/>
          </a:ln>
        </p:spPr>
      </p:pic>
      <p:pic>
        <p:nvPicPr>
          <p:cNvPr id="984" name="Google Shape;984;p132"/>
          <p:cNvPicPr preferRelativeResize="0"/>
          <p:nvPr/>
        </p:nvPicPr>
        <p:blipFill>
          <a:blip r:embed="rId4">
            <a:alphaModFix/>
          </a:blip>
          <a:stretch>
            <a:fillRect/>
          </a:stretch>
        </p:blipFill>
        <p:spPr>
          <a:xfrm>
            <a:off x="4914900" y="1694964"/>
            <a:ext cx="3559200" cy="5163036"/>
          </a:xfrm>
          <a:prstGeom prst="rect">
            <a:avLst/>
          </a:prstGeom>
          <a:noFill/>
          <a:ln>
            <a:noFill/>
          </a:ln>
        </p:spPr>
      </p:pic>
      <p:pic>
        <p:nvPicPr>
          <p:cNvPr id="2" name="Picture 1">
            <a:extLst>
              <a:ext uri="{FF2B5EF4-FFF2-40B4-BE49-F238E27FC236}">
                <a16:creationId xmlns:a16="http://schemas.microsoft.com/office/drawing/2014/main" id="{F102B2CF-DE60-0CC1-A4EA-67BF6DF4660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81236" y="0"/>
            <a:ext cx="1492864" cy="1487214"/>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988"/>
        <p:cNvGrpSpPr/>
        <p:nvPr/>
      </p:nvGrpSpPr>
      <p:grpSpPr>
        <a:xfrm>
          <a:off x="0" y="0"/>
          <a:ext cx="0" cy="0"/>
          <a:chOff x="0" y="0"/>
          <a:chExt cx="0" cy="0"/>
        </a:xfrm>
      </p:grpSpPr>
      <p:sp>
        <p:nvSpPr>
          <p:cNvPr id="989" name="Google Shape;989;p133"/>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90" name="Google Shape;990;p133"/>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992" name="Google Shape;992;p133"/>
          <p:cNvSpPr txBox="1"/>
          <p:nvPr/>
        </p:nvSpPr>
        <p:spPr>
          <a:xfrm>
            <a:off x="170250" y="559450"/>
            <a:ext cx="4086900" cy="49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IMPRESSION LIUSANJIE SHOW</a:t>
            </a: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musical night show directed by Zhang Yi Mou, who is the director of 2008 Beijing Olympic Opening Ceremony. Using Lijiang river and hill as its stage, combine the folk song culture, fishermen culture, ethnic group culture and modern lighting effects, the happened in this beautiful place</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This is the world largest nature theater</a:t>
            </a:r>
            <a:endParaRPr sz="2000">
              <a:solidFill>
                <a:srgbClr val="FFFFFF"/>
              </a:solidFill>
              <a:latin typeface="Calibri"/>
              <a:ea typeface="Calibri"/>
              <a:cs typeface="Calibri"/>
              <a:sym typeface="Calibri"/>
            </a:endParaRPr>
          </a:p>
        </p:txBody>
      </p:sp>
      <p:cxnSp>
        <p:nvCxnSpPr>
          <p:cNvPr id="994" name="Google Shape;994;p133"/>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pic>
        <p:nvPicPr>
          <p:cNvPr id="997" name="Google Shape;997;p133"/>
          <p:cNvPicPr preferRelativeResize="0"/>
          <p:nvPr/>
        </p:nvPicPr>
        <p:blipFill>
          <a:blip r:embed="rId3">
            <a:alphaModFix/>
          </a:blip>
          <a:stretch>
            <a:fillRect/>
          </a:stretch>
        </p:blipFill>
        <p:spPr>
          <a:xfrm>
            <a:off x="4854849" y="0"/>
            <a:ext cx="3845501" cy="6858000"/>
          </a:xfrm>
          <a:prstGeom prst="rect">
            <a:avLst/>
          </a:prstGeom>
          <a:noFill/>
          <a:ln>
            <a:noFill/>
          </a:ln>
        </p:spPr>
      </p:pic>
      <p:pic>
        <p:nvPicPr>
          <p:cNvPr id="2" name="Picture 1">
            <a:extLst>
              <a:ext uri="{FF2B5EF4-FFF2-40B4-BE49-F238E27FC236}">
                <a16:creationId xmlns:a16="http://schemas.microsoft.com/office/drawing/2014/main" id="{9B6C6340-510F-D30F-EFB5-4B6A4638D2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2136" y="5256486"/>
            <a:ext cx="1492864" cy="1487214"/>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001"/>
        <p:cNvGrpSpPr/>
        <p:nvPr/>
      </p:nvGrpSpPr>
      <p:grpSpPr>
        <a:xfrm>
          <a:off x="0" y="0"/>
          <a:ext cx="0" cy="0"/>
          <a:chOff x="0" y="0"/>
          <a:chExt cx="0" cy="0"/>
        </a:xfrm>
      </p:grpSpPr>
      <p:pic>
        <p:nvPicPr>
          <p:cNvPr id="1002" name="Google Shape;1002;p13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52500" y="-147050"/>
            <a:ext cx="10507704" cy="7005054"/>
          </a:xfrm>
          <a:prstGeom prst="rect">
            <a:avLst/>
          </a:prstGeom>
          <a:noFill/>
          <a:ln>
            <a:noFill/>
          </a:ln>
        </p:spPr>
      </p:pic>
      <p:sp>
        <p:nvSpPr>
          <p:cNvPr id="1004" name="Google Shape;1004;p134"/>
          <p:cNvSpPr txBox="1"/>
          <p:nvPr/>
        </p:nvSpPr>
        <p:spPr>
          <a:xfrm>
            <a:off x="1697938" y="3001500"/>
            <a:ext cx="58251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a:solidFill>
                  <a:srgbClr val="FFFFFF"/>
                </a:solidFill>
              </a:rPr>
              <a:t>YUNNAN</a:t>
            </a:r>
            <a:endParaRPr sz="5500" b="1" i="1" u="sng">
              <a:solidFill>
                <a:srgbClr val="FFFFFF"/>
              </a:solidFill>
            </a:endParaRPr>
          </a:p>
        </p:txBody>
      </p:sp>
      <p:pic>
        <p:nvPicPr>
          <p:cNvPr id="2" name="Picture 1">
            <a:extLst>
              <a:ext uri="{FF2B5EF4-FFF2-40B4-BE49-F238E27FC236}">
                <a16:creationId xmlns:a16="http://schemas.microsoft.com/office/drawing/2014/main" id="{778ADDF3-763C-67D3-89C0-5ABC0A2F3F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64056" y="5118537"/>
            <a:ext cx="1492864" cy="1487214"/>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009"/>
        <p:cNvGrpSpPr/>
        <p:nvPr/>
      </p:nvGrpSpPr>
      <p:grpSpPr>
        <a:xfrm>
          <a:off x="0" y="0"/>
          <a:ext cx="0" cy="0"/>
          <a:chOff x="0" y="0"/>
          <a:chExt cx="0" cy="0"/>
        </a:xfrm>
      </p:grpSpPr>
      <p:pic>
        <p:nvPicPr>
          <p:cNvPr id="1010" name="Google Shape;1010;p135"/>
          <p:cNvPicPr preferRelativeResize="0"/>
          <p:nvPr/>
        </p:nvPicPr>
        <p:blipFill>
          <a:blip r:embed="rId3">
            <a:alphaModFix/>
          </a:blip>
          <a:stretch>
            <a:fillRect/>
          </a:stretch>
        </p:blipFill>
        <p:spPr>
          <a:xfrm>
            <a:off x="176650" y="0"/>
            <a:ext cx="8632582" cy="6858000"/>
          </a:xfrm>
          <a:prstGeom prst="rect">
            <a:avLst/>
          </a:prstGeom>
          <a:noFill/>
          <a:ln>
            <a:noFill/>
          </a:ln>
        </p:spPr>
      </p:pic>
      <p:sp>
        <p:nvSpPr>
          <p:cNvPr id="1012" name="Google Shape;1012;p135"/>
          <p:cNvSpPr txBox="1"/>
          <p:nvPr/>
        </p:nvSpPr>
        <p:spPr>
          <a:xfrm>
            <a:off x="3176175" y="4516075"/>
            <a:ext cx="1815900" cy="59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i="1" u="sng"/>
              <a:t>YUNNAN</a:t>
            </a:r>
            <a:endParaRPr sz="1800" b="1" i="1" u="sng"/>
          </a:p>
        </p:txBody>
      </p:sp>
      <p:pic>
        <p:nvPicPr>
          <p:cNvPr id="2" name="Picture 1">
            <a:extLst>
              <a:ext uri="{FF2B5EF4-FFF2-40B4-BE49-F238E27FC236}">
                <a16:creationId xmlns:a16="http://schemas.microsoft.com/office/drawing/2014/main" id="{73AD9D4C-DFBD-6E88-2DF3-5563EF2010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194"/>
        <p:cNvGrpSpPr/>
        <p:nvPr/>
      </p:nvGrpSpPr>
      <p:grpSpPr>
        <a:xfrm>
          <a:off x="0" y="0"/>
          <a:ext cx="0" cy="0"/>
          <a:chOff x="0" y="0"/>
          <a:chExt cx="0" cy="0"/>
        </a:xfrm>
      </p:grpSpPr>
      <p:cxnSp>
        <p:nvCxnSpPr>
          <p:cNvPr id="1196" name="Google Shape;1196;p150"/>
          <p:cNvCxnSpPr/>
          <p:nvPr/>
        </p:nvCxnSpPr>
        <p:spPr>
          <a:xfrm rot="10800000">
            <a:off x="9219875" y="520375"/>
            <a:ext cx="779400" cy="0"/>
          </a:xfrm>
          <a:prstGeom prst="straightConnector1">
            <a:avLst/>
          </a:prstGeom>
          <a:noFill/>
          <a:ln w="9525" cap="flat" cmpd="sng">
            <a:solidFill>
              <a:schemeClr val="dk2"/>
            </a:solidFill>
            <a:prstDash val="solid"/>
            <a:round/>
            <a:headEnd type="none" w="med" len="med"/>
            <a:tailEnd type="triangle" w="med" len="med"/>
          </a:ln>
        </p:spPr>
      </p:cxnSp>
      <p:sp>
        <p:nvSpPr>
          <p:cNvPr id="1197" name="Google Shape;1197;p150"/>
          <p:cNvSpPr txBox="1"/>
          <p:nvPr/>
        </p:nvSpPr>
        <p:spPr>
          <a:xfrm>
            <a:off x="6186375" y="182650"/>
            <a:ext cx="2467200" cy="4165800"/>
          </a:xfrm>
          <a:prstGeom prst="rect">
            <a:avLst/>
          </a:prstGeom>
          <a:noFill/>
          <a:ln>
            <a:noFill/>
          </a:ln>
        </p:spPr>
        <p:txBody>
          <a:bodyPr spcFirstLastPara="1" wrap="square" lIns="91425" tIns="91425" rIns="91425" bIns="91425" anchor="ctr" anchorCtr="0">
            <a:noAutofit/>
          </a:bodyPr>
          <a:lstStyle/>
          <a:p>
            <a:pPr marL="457200" lvl="0" indent="-317500" algn="l" rtl="0">
              <a:spcBef>
                <a:spcPts val="0"/>
              </a:spcBef>
              <a:spcAft>
                <a:spcPts val="0"/>
              </a:spcAft>
              <a:buClr>
                <a:srgbClr val="FFFFFF"/>
              </a:buClr>
              <a:buSzPts val="1400"/>
              <a:buFont typeface="Roboto"/>
              <a:buChar char="-"/>
            </a:pPr>
            <a:r>
              <a:rPr lang="en-US" dirty="0">
                <a:solidFill>
                  <a:srgbClr val="FFFFFF"/>
                </a:solidFill>
                <a:latin typeface="Roboto"/>
                <a:ea typeface="Roboto"/>
                <a:cs typeface="Roboto"/>
                <a:sym typeface="Roboto"/>
              </a:rPr>
              <a:t>Lijiang</a:t>
            </a:r>
            <a:endParaRPr dirty="0">
              <a:solidFill>
                <a:srgbClr val="FFFFFF"/>
              </a:solidFill>
              <a:latin typeface="Roboto"/>
              <a:ea typeface="Roboto"/>
              <a:cs typeface="Roboto"/>
              <a:sym typeface="Roboto"/>
            </a:endParaRPr>
          </a:p>
          <a:p>
            <a:pPr marL="0" lvl="0" indent="0" algn="l" rtl="0">
              <a:spcBef>
                <a:spcPts val="0"/>
              </a:spcBef>
              <a:spcAft>
                <a:spcPts val="0"/>
              </a:spcAft>
              <a:buNone/>
            </a:pPr>
            <a:r>
              <a:rPr lang="en-US" dirty="0">
                <a:solidFill>
                  <a:srgbClr val="B7B7B7"/>
                </a:solidFill>
                <a:latin typeface="Roboto"/>
                <a:ea typeface="Roboto"/>
                <a:cs typeface="Roboto"/>
                <a:sym typeface="Roboto"/>
              </a:rPr>
              <a:t>Old town but small villages like </a:t>
            </a:r>
            <a:r>
              <a:rPr lang="en-US" dirty="0" err="1">
                <a:solidFill>
                  <a:srgbClr val="B7B7B7"/>
                </a:solidFill>
                <a:latin typeface="Roboto"/>
                <a:ea typeface="Roboto"/>
                <a:cs typeface="Roboto"/>
                <a:sym typeface="Roboto"/>
              </a:rPr>
              <a:t>Shuhe</a:t>
            </a:r>
            <a:r>
              <a:rPr lang="en-US" dirty="0">
                <a:solidFill>
                  <a:srgbClr val="B7B7B7"/>
                </a:solidFill>
                <a:latin typeface="Roboto"/>
                <a:ea typeface="Roboto"/>
                <a:cs typeface="Roboto"/>
                <a:sym typeface="Roboto"/>
              </a:rPr>
              <a:t> where around Lijiang are even better</a:t>
            </a:r>
            <a:endParaRPr dirty="0">
              <a:solidFill>
                <a:srgbClr val="B7B7B7"/>
              </a:solidFill>
              <a:latin typeface="Roboto"/>
              <a:ea typeface="Roboto"/>
              <a:cs typeface="Roboto"/>
              <a:sym typeface="Roboto"/>
            </a:endParaRPr>
          </a:p>
          <a:p>
            <a:pPr marL="457200" lvl="0" indent="-317500" algn="l" rtl="0">
              <a:spcBef>
                <a:spcPts val="0"/>
              </a:spcBef>
              <a:spcAft>
                <a:spcPts val="0"/>
              </a:spcAft>
              <a:buClr>
                <a:srgbClr val="FFFFFF"/>
              </a:buClr>
              <a:buSzPts val="1400"/>
              <a:buFont typeface="Roboto"/>
              <a:buChar char="-"/>
            </a:pPr>
            <a:r>
              <a:rPr lang="en-US" dirty="0">
                <a:solidFill>
                  <a:srgbClr val="FFFFFF"/>
                </a:solidFill>
                <a:latin typeface="Roboto"/>
                <a:ea typeface="Roboto"/>
                <a:cs typeface="Roboto"/>
                <a:sym typeface="Roboto"/>
              </a:rPr>
              <a:t>Tiger Leaping Gorge</a:t>
            </a:r>
            <a:endParaRPr dirty="0">
              <a:solidFill>
                <a:srgbClr val="FFFFFF"/>
              </a:solidFill>
              <a:latin typeface="Roboto"/>
              <a:ea typeface="Roboto"/>
              <a:cs typeface="Roboto"/>
              <a:sym typeface="Roboto"/>
            </a:endParaRPr>
          </a:p>
          <a:p>
            <a:pPr marL="0" lvl="0" indent="0" algn="l" rtl="0">
              <a:spcBef>
                <a:spcPts val="0"/>
              </a:spcBef>
              <a:spcAft>
                <a:spcPts val="0"/>
              </a:spcAft>
              <a:buNone/>
            </a:pPr>
            <a:r>
              <a:rPr lang="en-US" dirty="0">
                <a:solidFill>
                  <a:srgbClr val="B7B7B7"/>
                </a:solidFill>
                <a:latin typeface="Roboto"/>
                <a:ea typeface="Roboto"/>
                <a:cs typeface="Roboto"/>
                <a:sym typeface="Roboto"/>
              </a:rPr>
              <a:t>Hiking around the gorge can be arranged</a:t>
            </a:r>
            <a:endParaRPr dirty="0">
              <a:solidFill>
                <a:srgbClr val="B7B7B7"/>
              </a:solidFill>
              <a:latin typeface="Roboto"/>
              <a:ea typeface="Roboto"/>
              <a:cs typeface="Roboto"/>
              <a:sym typeface="Roboto"/>
            </a:endParaRPr>
          </a:p>
          <a:p>
            <a:pPr marL="457200" lvl="0" indent="-317500" algn="l" rtl="0">
              <a:spcBef>
                <a:spcPts val="0"/>
              </a:spcBef>
              <a:spcAft>
                <a:spcPts val="0"/>
              </a:spcAft>
              <a:buClr>
                <a:srgbClr val="FFFFFF"/>
              </a:buClr>
              <a:buSzPts val="1400"/>
              <a:buFont typeface="Roboto"/>
              <a:buChar char="-"/>
            </a:pPr>
            <a:r>
              <a:rPr lang="en-US" dirty="0" err="1">
                <a:solidFill>
                  <a:srgbClr val="FFFFFF"/>
                </a:solidFill>
                <a:latin typeface="Roboto"/>
                <a:ea typeface="Roboto"/>
                <a:cs typeface="Roboto"/>
                <a:sym typeface="Roboto"/>
              </a:rPr>
              <a:t>Zhongdian</a:t>
            </a:r>
            <a:endParaRPr dirty="0">
              <a:solidFill>
                <a:srgbClr val="FFFFFF"/>
              </a:solidFill>
              <a:latin typeface="Roboto"/>
              <a:ea typeface="Roboto"/>
              <a:cs typeface="Roboto"/>
              <a:sym typeface="Roboto"/>
            </a:endParaRPr>
          </a:p>
          <a:p>
            <a:pPr marL="0" lvl="0" indent="0" algn="l" rtl="0">
              <a:spcBef>
                <a:spcPts val="0"/>
              </a:spcBef>
              <a:spcAft>
                <a:spcPts val="0"/>
              </a:spcAft>
              <a:buNone/>
            </a:pPr>
            <a:r>
              <a:rPr lang="en-US" dirty="0">
                <a:solidFill>
                  <a:srgbClr val="B7B7B7"/>
                </a:solidFill>
                <a:latin typeface="Roboto"/>
                <a:ea typeface="Roboto"/>
                <a:cs typeface="Roboto"/>
                <a:sym typeface="Roboto"/>
              </a:rPr>
              <a:t>Local life, culture</a:t>
            </a:r>
            <a:endParaRPr dirty="0">
              <a:solidFill>
                <a:srgbClr val="B7B7B7"/>
              </a:solidFill>
              <a:latin typeface="Roboto"/>
              <a:ea typeface="Roboto"/>
              <a:cs typeface="Roboto"/>
              <a:sym typeface="Roboto"/>
            </a:endParaRPr>
          </a:p>
          <a:p>
            <a:pPr marL="457200" lvl="0" indent="-317500" algn="l" rtl="0">
              <a:spcBef>
                <a:spcPts val="0"/>
              </a:spcBef>
              <a:spcAft>
                <a:spcPts val="0"/>
              </a:spcAft>
              <a:buClr>
                <a:srgbClr val="FFFFFF"/>
              </a:buClr>
              <a:buSzPts val="1400"/>
              <a:buFont typeface="Roboto"/>
              <a:buChar char="-"/>
            </a:pPr>
            <a:r>
              <a:rPr lang="en-US" dirty="0" err="1">
                <a:solidFill>
                  <a:srgbClr val="FFFFFF"/>
                </a:solidFill>
                <a:latin typeface="Roboto"/>
                <a:ea typeface="Roboto"/>
                <a:cs typeface="Roboto"/>
                <a:sym typeface="Roboto"/>
              </a:rPr>
              <a:t>Deqin</a:t>
            </a:r>
            <a:r>
              <a:rPr lang="en-US" dirty="0">
                <a:solidFill>
                  <a:srgbClr val="FFFFFF"/>
                </a:solidFill>
                <a:latin typeface="Roboto"/>
                <a:ea typeface="Roboto"/>
                <a:cs typeface="Roboto"/>
                <a:sym typeface="Roboto"/>
              </a:rPr>
              <a:t> or Shangri-la</a:t>
            </a:r>
          </a:p>
          <a:p>
            <a:pPr marL="139700" lvl="0" algn="l" rtl="0">
              <a:spcBef>
                <a:spcPts val="0"/>
              </a:spcBef>
              <a:spcAft>
                <a:spcPts val="0"/>
              </a:spcAft>
              <a:buClr>
                <a:srgbClr val="FFFFFF"/>
              </a:buClr>
              <a:buSzPts val="1400"/>
            </a:pPr>
            <a:r>
              <a:rPr lang="en-US" dirty="0">
                <a:solidFill>
                  <a:schemeClr val="bg1">
                    <a:lumMod val="75000"/>
                  </a:schemeClr>
                </a:solidFill>
                <a:latin typeface="Roboto"/>
                <a:ea typeface="Roboto"/>
                <a:cs typeface="Roboto"/>
                <a:sym typeface="Roboto"/>
              </a:rPr>
              <a:t>Tibetan world</a:t>
            </a:r>
            <a:endParaRPr dirty="0">
              <a:solidFill>
                <a:schemeClr val="bg1">
                  <a:lumMod val="75000"/>
                </a:schemeClr>
              </a:solidFill>
              <a:latin typeface="Roboto"/>
              <a:ea typeface="Roboto"/>
              <a:cs typeface="Roboto"/>
              <a:sym typeface="Roboto"/>
            </a:endParaRPr>
          </a:p>
          <a:p>
            <a:pPr marL="0" lvl="0" indent="0" algn="l" rtl="0">
              <a:spcBef>
                <a:spcPts val="0"/>
              </a:spcBef>
              <a:spcAft>
                <a:spcPts val="0"/>
              </a:spcAft>
              <a:buNone/>
            </a:pPr>
            <a:endParaRPr dirty="0">
              <a:solidFill>
                <a:srgbClr val="FFFFFF"/>
              </a:solidFill>
              <a:latin typeface="Roboto"/>
              <a:ea typeface="Roboto"/>
              <a:cs typeface="Roboto"/>
              <a:sym typeface="Roboto"/>
            </a:endParaRPr>
          </a:p>
          <a:p>
            <a:pPr marL="0" lvl="0" indent="0" algn="l" rtl="0">
              <a:spcBef>
                <a:spcPts val="0"/>
              </a:spcBef>
              <a:spcAft>
                <a:spcPts val="0"/>
              </a:spcAft>
              <a:buNone/>
            </a:pPr>
            <a:endParaRPr dirty="0">
              <a:solidFill>
                <a:srgbClr val="FFFFFF"/>
              </a:solidFill>
              <a:latin typeface="Roboto"/>
              <a:ea typeface="Roboto"/>
              <a:cs typeface="Roboto"/>
              <a:sym typeface="Roboto"/>
            </a:endParaRPr>
          </a:p>
        </p:txBody>
      </p:sp>
      <p:sp>
        <p:nvSpPr>
          <p:cNvPr id="1198" name="Google Shape;1198;p150"/>
          <p:cNvSpPr/>
          <p:nvPr/>
        </p:nvSpPr>
        <p:spPr>
          <a:xfrm>
            <a:off x="9600550" y="321375"/>
            <a:ext cx="2109000" cy="1008600"/>
          </a:xfrm>
          <a:prstGeom prst="rect">
            <a:avLst/>
          </a:prstGeom>
          <a:solidFill>
            <a:srgbClr val="004B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1199" name="Google Shape;1199;p150"/>
          <p:cNvSpPr txBox="1"/>
          <p:nvPr/>
        </p:nvSpPr>
        <p:spPr>
          <a:xfrm>
            <a:off x="9819100" y="363150"/>
            <a:ext cx="1821600" cy="10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CONTENT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10-14  point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(Depends on how long of the texts</a:t>
            </a:r>
            <a:endParaRPr sz="1200">
              <a:solidFill>
                <a:srgbClr val="FFFFFF"/>
              </a:solidFill>
              <a:latin typeface="Roboto"/>
              <a:ea typeface="Roboto"/>
              <a:cs typeface="Roboto"/>
              <a:sym typeface="Roboto"/>
            </a:endParaRPr>
          </a:p>
        </p:txBody>
      </p:sp>
      <p:pic>
        <p:nvPicPr>
          <p:cNvPr id="1201" name="Google Shape;1201;p15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
            <a:ext cx="5897469" cy="2333577"/>
          </a:xfrm>
          <a:prstGeom prst="rect">
            <a:avLst/>
          </a:prstGeom>
          <a:noFill/>
          <a:ln>
            <a:noFill/>
          </a:ln>
        </p:spPr>
      </p:pic>
      <p:pic>
        <p:nvPicPr>
          <p:cNvPr id="1202" name="Google Shape;1202;p15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0" y="4477527"/>
            <a:ext cx="5897475" cy="2380473"/>
          </a:xfrm>
          <a:prstGeom prst="rect">
            <a:avLst/>
          </a:prstGeom>
          <a:noFill/>
          <a:ln>
            <a:noFill/>
          </a:ln>
        </p:spPr>
      </p:pic>
      <p:pic>
        <p:nvPicPr>
          <p:cNvPr id="1203" name="Google Shape;1203;p15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0" y="2275375"/>
            <a:ext cx="5897477" cy="2248900"/>
          </a:xfrm>
          <a:prstGeom prst="rect">
            <a:avLst/>
          </a:prstGeom>
          <a:noFill/>
          <a:ln>
            <a:noFill/>
          </a:ln>
        </p:spPr>
      </p:pic>
      <p:pic>
        <p:nvPicPr>
          <p:cNvPr id="2" name="Picture 1">
            <a:extLst>
              <a:ext uri="{FF2B5EF4-FFF2-40B4-BE49-F238E27FC236}">
                <a16:creationId xmlns:a16="http://schemas.microsoft.com/office/drawing/2014/main" id="{79426166-8729-5BDB-F1A0-5C7595860B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017"/>
        <p:cNvGrpSpPr/>
        <p:nvPr/>
      </p:nvGrpSpPr>
      <p:grpSpPr>
        <a:xfrm>
          <a:off x="0" y="0"/>
          <a:ext cx="0" cy="0"/>
          <a:chOff x="0" y="0"/>
          <a:chExt cx="0" cy="0"/>
        </a:xfrm>
      </p:grpSpPr>
      <p:sp>
        <p:nvSpPr>
          <p:cNvPr id="1018" name="Google Shape;1018;p136"/>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19" name="Google Shape;1019;p136"/>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21" name="Google Shape;1021;p136"/>
          <p:cNvSpPr txBox="1"/>
          <p:nvPr/>
        </p:nvSpPr>
        <p:spPr>
          <a:xfrm>
            <a:off x="4886850" y="308213"/>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ROCK CLIMBING IN SHIGU OLD TOWN</a:t>
            </a:r>
            <a:endParaRPr sz="22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2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Climbing is arranged in a valley of Shigu town, where have developed 100 climbing routes, which are available for different classes climber</a:t>
            </a:r>
            <a:endParaRPr sz="180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Enjoy the pleasure of climbing activity in a beautiful valley</a:t>
            </a:r>
            <a:endParaRPr sz="1800">
              <a:solidFill>
                <a:srgbClr val="FFFFFF"/>
              </a:solidFill>
              <a:latin typeface="Calibri"/>
              <a:ea typeface="Calibri"/>
              <a:cs typeface="Calibri"/>
              <a:sym typeface="Calibri"/>
            </a:endParaRPr>
          </a:p>
        </p:txBody>
      </p:sp>
      <p:cxnSp>
        <p:nvCxnSpPr>
          <p:cNvPr id="1023" name="Google Shape;1023;p136"/>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1024" name="Google Shape;1024;p136"/>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1025" name="Google Shape;1025;p136"/>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1026" name="Google Shape;1026;p136"/>
          <p:cNvPicPr preferRelativeResize="0"/>
          <p:nvPr/>
        </p:nvPicPr>
        <p:blipFill>
          <a:blip r:embed="rId3">
            <a:alphaModFix/>
          </a:blip>
          <a:stretch>
            <a:fillRect/>
          </a:stretch>
        </p:blipFill>
        <p:spPr>
          <a:xfrm>
            <a:off x="461962" y="0"/>
            <a:ext cx="3730388" cy="6858000"/>
          </a:xfrm>
          <a:prstGeom prst="rect">
            <a:avLst/>
          </a:prstGeom>
          <a:noFill/>
          <a:ln>
            <a:noFill/>
          </a:ln>
        </p:spPr>
      </p:pic>
      <p:pic>
        <p:nvPicPr>
          <p:cNvPr id="2" name="Picture 1">
            <a:extLst>
              <a:ext uri="{FF2B5EF4-FFF2-40B4-BE49-F238E27FC236}">
                <a16:creationId xmlns:a16="http://schemas.microsoft.com/office/drawing/2014/main" id="{562A22C4-C6DB-EB4D-DE5C-D4851C1323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030"/>
        <p:cNvGrpSpPr/>
        <p:nvPr/>
      </p:nvGrpSpPr>
      <p:grpSpPr>
        <a:xfrm>
          <a:off x="0" y="0"/>
          <a:ext cx="0" cy="0"/>
          <a:chOff x="0" y="0"/>
          <a:chExt cx="0" cy="0"/>
        </a:xfrm>
      </p:grpSpPr>
      <p:sp>
        <p:nvSpPr>
          <p:cNvPr id="1031" name="Google Shape;1031;p137"/>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32" name="Google Shape;1032;p137"/>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34" name="Google Shape;1034;p137"/>
          <p:cNvSpPr txBox="1"/>
          <p:nvPr/>
        </p:nvSpPr>
        <p:spPr>
          <a:xfrm>
            <a:off x="170250" y="559450"/>
            <a:ext cx="4086900" cy="49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THANGKA ACADEMY</a:t>
            </a:r>
            <a:endParaRPr sz="18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academy is part of the Shangri La association. It was founded by a group of volunteers dedicated to protect local ethnic culture and ensure it is preserved for future generations. Originally created to help local Tibetan people learn the traditional techniques of Thangka, now the program has expanded to anyone who wants to learn more about Tibetan culture</a:t>
            </a:r>
            <a:endParaRPr sz="2000">
              <a:solidFill>
                <a:srgbClr val="FFFFFF"/>
              </a:solidFill>
              <a:latin typeface="Calibri"/>
              <a:ea typeface="Calibri"/>
              <a:cs typeface="Calibri"/>
              <a:sym typeface="Calibri"/>
            </a:endParaRPr>
          </a:p>
        </p:txBody>
      </p:sp>
      <p:cxnSp>
        <p:nvCxnSpPr>
          <p:cNvPr id="1036" name="Google Shape;1036;p137"/>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1037" name="Google Shape;1037;p137"/>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1038" name="Google Shape;1038;p137"/>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1039" name="Google Shape;1039;p137"/>
          <p:cNvPicPr preferRelativeResize="0"/>
          <p:nvPr/>
        </p:nvPicPr>
        <p:blipFill>
          <a:blip r:embed="rId3">
            <a:alphaModFix/>
          </a:blip>
          <a:stretch>
            <a:fillRect/>
          </a:stretch>
        </p:blipFill>
        <p:spPr>
          <a:xfrm>
            <a:off x="5016000" y="0"/>
            <a:ext cx="3804699" cy="6858001"/>
          </a:xfrm>
          <a:prstGeom prst="rect">
            <a:avLst/>
          </a:prstGeom>
          <a:noFill/>
          <a:ln>
            <a:noFill/>
          </a:ln>
        </p:spPr>
      </p:pic>
      <p:pic>
        <p:nvPicPr>
          <p:cNvPr id="2" name="Picture 1">
            <a:extLst>
              <a:ext uri="{FF2B5EF4-FFF2-40B4-BE49-F238E27FC236}">
                <a16:creationId xmlns:a16="http://schemas.microsoft.com/office/drawing/2014/main" id="{DD26988F-636B-E420-D665-319F02A874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2136" y="5346218"/>
            <a:ext cx="1492864" cy="1487214"/>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043"/>
        <p:cNvGrpSpPr/>
        <p:nvPr/>
      </p:nvGrpSpPr>
      <p:grpSpPr>
        <a:xfrm>
          <a:off x="0" y="0"/>
          <a:ext cx="0" cy="0"/>
          <a:chOff x="0" y="0"/>
          <a:chExt cx="0" cy="0"/>
        </a:xfrm>
      </p:grpSpPr>
      <p:sp>
        <p:nvSpPr>
          <p:cNvPr id="1044" name="Google Shape;1044;p138"/>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45" name="Google Shape;1045;p138"/>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47" name="Google Shape;1047;p138"/>
          <p:cNvSpPr txBox="1"/>
          <p:nvPr/>
        </p:nvSpPr>
        <p:spPr>
          <a:xfrm>
            <a:off x="4886850" y="193900"/>
            <a:ext cx="4086900" cy="55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200" b="1">
                <a:solidFill>
                  <a:srgbClr val="FFFFFF"/>
                </a:solidFill>
                <a:latin typeface="Calibri"/>
                <a:ea typeface="Calibri"/>
                <a:cs typeface="Calibri"/>
                <a:sym typeface="Calibri"/>
              </a:rPr>
              <a:t>TEA-TRAIL CARAVAN</a:t>
            </a:r>
            <a:endParaRPr sz="22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200" b="1">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a:solidFill>
                  <a:srgbClr val="FFFFFF"/>
                </a:solidFill>
                <a:latin typeface="Calibri"/>
                <a:ea typeface="Calibri"/>
                <a:cs typeface="Calibri"/>
                <a:sym typeface="Calibri"/>
              </a:rPr>
              <a:t>Walk, discover new valleys, climb highlands, turn around mountains with pilgrims camp, share the march during the day, stay with nomad shepherds, explore and live the Tibetan Plateau in total freedom</a:t>
            </a:r>
            <a:endParaRPr sz="1800">
              <a:solidFill>
                <a:srgbClr val="FFFFFF"/>
              </a:solidFill>
              <a:latin typeface="Calibri"/>
              <a:ea typeface="Calibri"/>
              <a:cs typeface="Calibri"/>
              <a:sym typeface="Calibri"/>
            </a:endParaRPr>
          </a:p>
        </p:txBody>
      </p:sp>
      <p:cxnSp>
        <p:nvCxnSpPr>
          <p:cNvPr id="1049" name="Google Shape;1049;p138"/>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1050" name="Google Shape;1050;p138"/>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1051" name="Google Shape;1051;p138"/>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1052" name="Google Shape;1052;p138"/>
          <p:cNvPicPr preferRelativeResize="0"/>
          <p:nvPr/>
        </p:nvPicPr>
        <p:blipFill>
          <a:blip r:embed="rId3">
            <a:alphaModFix/>
          </a:blip>
          <a:stretch>
            <a:fillRect/>
          </a:stretch>
        </p:blipFill>
        <p:spPr>
          <a:xfrm>
            <a:off x="436607" y="0"/>
            <a:ext cx="3811268" cy="6858000"/>
          </a:xfrm>
          <a:prstGeom prst="rect">
            <a:avLst/>
          </a:prstGeom>
          <a:noFill/>
          <a:ln>
            <a:noFill/>
          </a:ln>
        </p:spPr>
      </p:pic>
      <p:pic>
        <p:nvPicPr>
          <p:cNvPr id="2" name="Picture 1">
            <a:extLst>
              <a:ext uri="{FF2B5EF4-FFF2-40B4-BE49-F238E27FC236}">
                <a16:creationId xmlns:a16="http://schemas.microsoft.com/office/drawing/2014/main" id="{8ABE0D55-0EB9-C5DB-C8AE-2355190C5D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056"/>
        <p:cNvGrpSpPr/>
        <p:nvPr/>
      </p:nvGrpSpPr>
      <p:grpSpPr>
        <a:xfrm>
          <a:off x="0" y="0"/>
          <a:ext cx="0" cy="0"/>
          <a:chOff x="0" y="0"/>
          <a:chExt cx="0" cy="0"/>
        </a:xfrm>
      </p:grpSpPr>
      <p:sp>
        <p:nvSpPr>
          <p:cNvPr id="1057" name="Google Shape;1057;p139"/>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58" name="Google Shape;1058;p139"/>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60" name="Google Shape;1060;p139"/>
          <p:cNvSpPr txBox="1"/>
          <p:nvPr/>
        </p:nvSpPr>
        <p:spPr>
          <a:xfrm>
            <a:off x="170250" y="559450"/>
            <a:ext cx="4086900" cy="49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DONGBA CULTURE CLASS</a:t>
            </a:r>
            <a:endParaRPr sz="2400" b="1">
              <a:solidFill>
                <a:srgbClr val="FFFFFF"/>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400" b="1">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class is about the Dongba character at Yuhu Village</a:t>
            </a:r>
            <a:endParaRPr sz="2000">
              <a:solidFill>
                <a:srgbClr val="FFFFFF"/>
              </a:solidFill>
              <a:latin typeface="Calibri"/>
              <a:ea typeface="Calibri"/>
              <a:cs typeface="Calibri"/>
              <a:sym typeface="Calibri"/>
            </a:endParaRPr>
          </a:p>
          <a:p>
            <a:pPr marL="457200" lvl="0" indent="-355600" algn="l" rtl="0">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Dongba character is ancient character used by Naxi people</a:t>
            </a:r>
            <a:endParaRPr sz="2000">
              <a:solidFill>
                <a:srgbClr val="FFFFFF"/>
              </a:solidFill>
              <a:latin typeface="Calibri"/>
              <a:ea typeface="Calibri"/>
              <a:cs typeface="Calibri"/>
              <a:sym typeface="Calibri"/>
            </a:endParaRPr>
          </a:p>
        </p:txBody>
      </p:sp>
      <p:cxnSp>
        <p:nvCxnSpPr>
          <p:cNvPr id="1062" name="Google Shape;1062;p139"/>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1063" name="Google Shape;1063;p139"/>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1064" name="Google Shape;1064;p139"/>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1065" name="Google Shape;1065;p13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579800" y="0"/>
            <a:ext cx="4411800" cy="3308850"/>
          </a:xfrm>
          <a:prstGeom prst="rect">
            <a:avLst/>
          </a:prstGeom>
          <a:noFill/>
          <a:ln>
            <a:noFill/>
          </a:ln>
        </p:spPr>
      </p:pic>
      <p:pic>
        <p:nvPicPr>
          <p:cNvPr id="1066" name="Google Shape;1066;p13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579800" y="3537450"/>
            <a:ext cx="4411800" cy="3308850"/>
          </a:xfrm>
          <a:prstGeom prst="rect">
            <a:avLst/>
          </a:prstGeom>
          <a:noFill/>
          <a:ln>
            <a:noFill/>
          </a:ln>
        </p:spPr>
      </p:pic>
      <p:pic>
        <p:nvPicPr>
          <p:cNvPr id="2" name="Picture 1">
            <a:extLst>
              <a:ext uri="{FF2B5EF4-FFF2-40B4-BE49-F238E27FC236}">
                <a16:creationId xmlns:a16="http://schemas.microsoft.com/office/drawing/2014/main" id="{973C84E3-F69F-EB7F-E9C8-278C286568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2136" y="5256486"/>
            <a:ext cx="1492864" cy="1487214"/>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070"/>
        <p:cNvGrpSpPr/>
        <p:nvPr/>
      </p:nvGrpSpPr>
      <p:grpSpPr>
        <a:xfrm>
          <a:off x="0" y="0"/>
          <a:ext cx="0" cy="0"/>
          <a:chOff x="0" y="0"/>
          <a:chExt cx="0" cy="0"/>
        </a:xfrm>
      </p:grpSpPr>
      <p:sp>
        <p:nvSpPr>
          <p:cNvPr id="1072" name="Google Shape;1072;p140"/>
          <p:cNvSpPr txBox="1"/>
          <p:nvPr/>
        </p:nvSpPr>
        <p:spPr>
          <a:xfrm>
            <a:off x="384000" y="343950"/>
            <a:ext cx="6718500" cy="98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b="1">
                <a:solidFill>
                  <a:srgbClr val="FFFFFF"/>
                </a:solidFill>
                <a:latin typeface="Roboto"/>
                <a:ea typeface="Roboto"/>
                <a:cs typeface="Roboto"/>
                <a:sym typeface="Roboto"/>
              </a:rPr>
              <a:t>BLACK POTTERY DIY CLASS</a:t>
            </a:r>
            <a:endParaRPr sz="3000" b="1">
              <a:solidFill>
                <a:srgbClr val="FFFFFF"/>
              </a:solidFill>
              <a:latin typeface="Roboto"/>
              <a:ea typeface="Roboto"/>
              <a:cs typeface="Roboto"/>
              <a:sym typeface="Roboto"/>
            </a:endParaRPr>
          </a:p>
          <a:p>
            <a:pPr marL="457200" lvl="0" indent="0" algn="l" rtl="0">
              <a:spcBef>
                <a:spcPts val="0"/>
              </a:spcBef>
              <a:spcAft>
                <a:spcPts val="0"/>
              </a:spcAft>
              <a:buNone/>
            </a:pPr>
            <a:r>
              <a:rPr lang="en-US" sz="2000" b="1">
                <a:solidFill>
                  <a:srgbClr val="FFFFFF"/>
                </a:solidFill>
                <a:latin typeface="Roboto"/>
                <a:ea typeface="Roboto"/>
                <a:cs typeface="Roboto"/>
                <a:sym typeface="Roboto"/>
              </a:rPr>
              <a:t>IN A NAXI VILLAGE</a:t>
            </a:r>
            <a:endParaRPr sz="2000" b="1">
              <a:solidFill>
                <a:srgbClr val="FFFFFF"/>
              </a:solidFill>
              <a:latin typeface="Roboto"/>
              <a:ea typeface="Roboto"/>
              <a:cs typeface="Roboto"/>
              <a:sym typeface="Roboto"/>
            </a:endParaRPr>
          </a:p>
        </p:txBody>
      </p:sp>
      <p:pic>
        <p:nvPicPr>
          <p:cNvPr id="1074" name="Google Shape;1074;p14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52400" y="2374125"/>
            <a:ext cx="3664576" cy="3664576"/>
          </a:xfrm>
          <a:prstGeom prst="rect">
            <a:avLst/>
          </a:prstGeom>
          <a:noFill/>
          <a:ln>
            <a:noFill/>
          </a:ln>
        </p:spPr>
      </p:pic>
      <p:pic>
        <p:nvPicPr>
          <p:cNvPr id="1075" name="Google Shape;1075;p140"/>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257900" y="2374125"/>
            <a:ext cx="4886100" cy="3664575"/>
          </a:xfrm>
          <a:prstGeom prst="rect">
            <a:avLst/>
          </a:prstGeom>
          <a:noFill/>
          <a:ln>
            <a:noFill/>
          </a:ln>
        </p:spPr>
      </p:pic>
      <p:pic>
        <p:nvPicPr>
          <p:cNvPr id="2" name="Picture 1">
            <a:extLst>
              <a:ext uri="{FF2B5EF4-FFF2-40B4-BE49-F238E27FC236}">
                <a16:creationId xmlns:a16="http://schemas.microsoft.com/office/drawing/2014/main" id="{CABAD0BD-470D-A995-E532-387707FEFD1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02500" y="220717"/>
            <a:ext cx="1492864" cy="148721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470"/>
        <p:cNvGrpSpPr/>
        <p:nvPr/>
      </p:nvGrpSpPr>
      <p:grpSpPr>
        <a:xfrm>
          <a:off x="0" y="0"/>
          <a:ext cx="0" cy="0"/>
          <a:chOff x="0" y="0"/>
          <a:chExt cx="0" cy="0"/>
        </a:xfrm>
      </p:grpSpPr>
      <p:pic>
        <p:nvPicPr>
          <p:cNvPr id="471" name="Google Shape;471;p8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838200" y="0"/>
            <a:ext cx="10287000" cy="6858000"/>
          </a:xfrm>
          <a:prstGeom prst="rect">
            <a:avLst/>
          </a:prstGeom>
          <a:noFill/>
          <a:ln>
            <a:noFill/>
          </a:ln>
        </p:spPr>
      </p:pic>
      <p:pic>
        <p:nvPicPr>
          <p:cNvPr id="2" name="Picture 1">
            <a:extLst>
              <a:ext uri="{FF2B5EF4-FFF2-40B4-BE49-F238E27FC236}">
                <a16:creationId xmlns:a16="http://schemas.microsoft.com/office/drawing/2014/main" id="{9221E1DE-E4BC-0F45-D485-9CBF9977B9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68678" y="-84083"/>
            <a:ext cx="1413736" cy="1408386"/>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079"/>
        <p:cNvGrpSpPr/>
        <p:nvPr/>
      </p:nvGrpSpPr>
      <p:grpSpPr>
        <a:xfrm>
          <a:off x="0" y="0"/>
          <a:ext cx="0" cy="0"/>
          <a:chOff x="0" y="0"/>
          <a:chExt cx="0" cy="0"/>
        </a:xfrm>
      </p:grpSpPr>
      <p:pic>
        <p:nvPicPr>
          <p:cNvPr id="1080" name="Google Shape;1080;p14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994993" y="26"/>
            <a:ext cx="12688287" cy="6858000"/>
          </a:xfrm>
          <a:prstGeom prst="rect">
            <a:avLst/>
          </a:prstGeom>
          <a:noFill/>
          <a:ln>
            <a:noFill/>
          </a:ln>
        </p:spPr>
      </p:pic>
      <p:sp>
        <p:nvSpPr>
          <p:cNvPr id="1082" name="Google Shape;1082;p141"/>
          <p:cNvSpPr txBox="1"/>
          <p:nvPr/>
        </p:nvSpPr>
        <p:spPr>
          <a:xfrm>
            <a:off x="1697938" y="3001500"/>
            <a:ext cx="58251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a:solidFill>
                  <a:srgbClr val="FFFFFF"/>
                </a:solidFill>
              </a:rPr>
              <a:t>TAIWAN</a:t>
            </a:r>
            <a:endParaRPr sz="5500" b="1" i="1" u="sng">
              <a:solidFill>
                <a:srgbClr val="FFFFFF"/>
              </a:solidFill>
            </a:endParaRPr>
          </a:p>
        </p:txBody>
      </p:sp>
      <p:pic>
        <p:nvPicPr>
          <p:cNvPr id="3" name="Picture 2">
            <a:extLst>
              <a:ext uri="{FF2B5EF4-FFF2-40B4-BE49-F238E27FC236}">
                <a16:creationId xmlns:a16="http://schemas.microsoft.com/office/drawing/2014/main" id="{28DBA41D-E54B-A91B-3B07-78E6B6C028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087"/>
        <p:cNvGrpSpPr/>
        <p:nvPr/>
      </p:nvGrpSpPr>
      <p:grpSpPr>
        <a:xfrm>
          <a:off x="0" y="0"/>
          <a:ext cx="0" cy="0"/>
          <a:chOff x="0" y="0"/>
          <a:chExt cx="0" cy="0"/>
        </a:xfrm>
      </p:grpSpPr>
      <p:sp>
        <p:nvSpPr>
          <p:cNvPr id="1088" name="Google Shape;1088;p14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89" name="Google Shape;1089;p14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091" name="Google Shape;1091;p142"/>
          <p:cNvSpPr txBox="1"/>
          <p:nvPr/>
        </p:nvSpPr>
        <p:spPr>
          <a:xfrm>
            <a:off x="170250" y="559450"/>
            <a:ext cx="4086900" cy="49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EXPERIENCES</a:t>
            </a:r>
            <a:endParaRPr sz="1800" b="1">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Taipei Northern Coast Tour</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Pingxi Sky Lantern Experience &amp; Old Street Walk</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Taipei Night Tour</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Yangmingshan National Park &amp; Hot-Spring Tour</a:t>
            </a:r>
            <a:endParaRPr sz="1000">
              <a:solidFill>
                <a:srgbClr val="999999"/>
              </a:solidFill>
              <a:highlight>
                <a:srgbClr val="FFFFFF"/>
              </a:highlight>
            </a:endParaRPr>
          </a:p>
        </p:txBody>
      </p:sp>
      <p:cxnSp>
        <p:nvCxnSpPr>
          <p:cNvPr id="1093" name="Google Shape;1093;p142"/>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1094" name="Google Shape;1094;p142"/>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1095" name="Google Shape;1095;p142"/>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1096" name="Google Shape;1096;p1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27400" y="9873"/>
            <a:ext cx="5486029" cy="4596899"/>
          </a:xfrm>
          <a:prstGeom prst="rect">
            <a:avLst/>
          </a:prstGeom>
          <a:noFill/>
          <a:ln>
            <a:noFill/>
          </a:ln>
        </p:spPr>
      </p:pic>
      <p:pic>
        <p:nvPicPr>
          <p:cNvPr id="1097" name="Google Shape;1097;p14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0" y="4572000"/>
            <a:ext cx="9144000" cy="2286000"/>
          </a:xfrm>
          <a:prstGeom prst="rect">
            <a:avLst/>
          </a:prstGeom>
          <a:noFill/>
          <a:ln>
            <a:noFill/>
          </a:ln>
        </p:spPr>
      </p:pic>
      <p:pic>
        <p:nvPicPr>
          <p:cNvPr id="2" name="Picture 1">
            <a:extLst>
              <a:ext uri="{FF2B5EF4-FFF2-40B4-BE49-F238E27FC236}">
                <a16:creationId xmlns:a16="http://schemas.microsoft.com/office/drawing/2014/main" id="{ACFC2CB2-D84D-4AB3-4FBD-F3B1BF87E48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8683" y="3054850"/>
            <a:ext cx="1492864" cy="1487214"/>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101"/>
        <p:cNvGrpSpPr/>
        <p:nvPr/>
      </p:nvGrpSpPr>
      <p:grpSpPr>
        <a:xfrm>
          <a:off x="0" y="0"/>
          <a:ext cx="0" cy="0"/>
          <a:chOff x="0" y="0"/>
          <a:chExt cx="0" cy="0"/>
        </a:xfrm>
      </p:grpSpPr>
      <p:sp>
        <p:nvSpPr>
          <p:cNvPr id="1102" name="Google Shape;1102;p143"/>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103" name="Google Shape;1103;p143"/>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105" name="Google Shape;1105;p143"/>
          <p:cNvSpPr txBox="1"/>
          <p:nvPr/>
        </p:nvSpPr>
        <p:spPr>
          <a:xfrm>
            <a:off x="170250" y="559450"/>
            <a:ext cx="2876700" cy="49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b="1">
                <a:solidFill>
                  <a:srgbClr val="FFFFFF"/>
                </a:solidFill>
                <a:latin typeface="Calibri"/>
                <a:ea typeface="Calibri"/>
                <a:cs typeface="Calibri"/>
                <a:sym typeface="Calibri"/>
              </a:rPr>
              <a:t>CLASSIC TAIWAN</a:t>
            </a:r>
            <a:endParaRPr sz="1800" b="1">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13D12N</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The main island</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Culture, local life (for example in Taipei)</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Adventure, nature (for example in Sun Moon Lake and Alishan)</a:t>
            </a:r>
            <a:endParaRPr sz="2000">
              <a:solidFill>
                <a:srgbClr val="FFFFFF"/>
              </a:solidFill>
              <a:latin typeface="Calibri"/>
              <a:ea typeface="Calibri"/>
              <a:cs typeface="Calibri"/>
              <a:sym typeface="Calibri"/>
            </a:endParaRPr>
          </a:p>
          <a:p>
            <a:pPr marL="457200" marR="0" lvl="0" indent="-355600" algn="l" rtl="0">
              <a:lnSpc>
                <a:spcPct val="100000"/>
              </a:lnSpc>
              <a:spcBef>
                <a:spcPts val="0"/>
              </a:spcBef>
              <a:spcAft>
                <a:spcPts val="0"/>
              </a:spcAft>
              <a:buClr>
                <a:srgbClr val="FFFFFF"/>
              </a:buClr>
              <a:buSzPts val="2000"/>
              <a:buFont typeface="Calibri"/>
              <a:buChar char="-"/>
            </a:pPr>
            <a:r>
              <a:rPr lang="en-US" sz="2000">
                <a:solidFill>
                  <a:srgbClr val="FFFFFF"/>
                </a:solidFill>
                <a:latin typeface="Calibri"/>
                <a:ea typeface="Calibri"/>
                <a:cs typeface="Calibri"/>
                <a:sym typeface="Calibri"/>
              </a:rPr>
              <a:t>Beautiful beach (for example in Kending)</a:t>
            </a:r>
            <a:endParaRPr sz="2000">
              <a:solidFill>
                <a:srgbClr val="FFFFFF"/>
              </a:solidFill>
              <a:latin typeface="Calibri"/>
              <a:ea typeface="Calibri"/>
              <a:cs typeface="Calibri"/>
              <a:sym typeface="Calibri"/>
            </a:endParaRPr>
          </a:p>
        </p:txBody>
      </p:sp>
      <p:cxnSp>
        <p:nvCxnSpPr>
          <p:cNvPr id="1107" name="Google Shape;1107;p143"/>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1108" name="Google Shape;1108;p143"/>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1109" name="Google Shape;1109;p143"/>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1110" name="Google Shape;1110;p1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046794" y="2"/>
            <a:ext cx="6097208" cy="6858000"/>
          </a:xfrm>
          <a:prstGeom prst="rect">
            <a:avLst/>
          </a:prstGeom>
          <a:noFill/>
          <a:ln>
            <a:noFill/>
          </a:ln>
        </p:spPr>
      </p:pic>
      <p:sp>
        <p:nvSpPr>
          <p:cNvPr id="1111" name="Google Shape;1111;p143"/>
          <p:cNvSpPr txBox="1"/>
          <p:nvPr/>
        </p:nvSpPr>
        <p:spPr>
          <a:xfrm>
            <a:off x="4578624" y="689975"/>
            <a:ext cx="848099" cy="3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solidFill>
                  <a:schemeClr val="dk1"/>
                </a:solidFill>
                <a:latin typeface="Playfair Display"/>
                <a:ea typeface="Playfair Display"/>
                <a:cs typeface="Playfair Display"/>
                <a:sym typeface="Playfair Display"/>
              </a:rPr>
              <a:t>Taipei</a:t>
            </a:r>
            <a:endParaRPr b="1" dirty="0">
              <a:latin typeface="Calibri"/>
              <a:ea typeface="Calibri"/>
              <a:cs typeface="Calibri"/>
              <a:sym typeface="Calibri"/>
            </a:endParaRPr>
          </a:p>
        </p:txBody>
      </p:sp>
      <p:cxnSp>
        <p:nvCxnSpPr>
          <p:cNvPr id="1112" name="Google Shape;1112;p143"/>
          <p:cNvCxnSpPr>
            <a:cxnSpLocks/>
            <a:endCxn id="1111" idx="3"/>
          </p:cNvCxnSpPr>
          <p:nvPr/>
        </p:nvCxnSpPr>
        <p:spPr>
          <a:xfrm flipH="1">
            <a:off x="5426723" y="432575"/>
            <a:ext cx="2097602" cy="432600"/>
          </a:xfrm>
          <a:prstGeom prst="straightConnector1">
            <a:avLst/>
          </a:prstGeom>
          <a:noFill/>
          <a:ln w="38100" cap="flat" cmpd="sng">
            <a:solidFill>
              <a:schemeClr val="dk2"/>
            </a:solidFill>
            <a:prstDash val="solid"/>
            <a:round/>
            <a:headEnd type="none" w="med" len="med"/>
            <a:tailEnd type="none" w="med" len="med"/>
          </a:ln>
        </p:spPr>
      </p:cxnSp>
      <p:sp>
        <p:nvSpPr>
          <p:cNvPr id="1113" name="Google Shape;1113;p143"/>
          <p:cNvSpPr txBox="1"/>
          <p:nvPr/>
        </p:nvSpPr>
        <p:spPr>
          <a:xfrm>
            <a:off x="3853075" y="1466100"/>
            <a:ext cx="848100" cy="3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latin typeface="Playfair Display"/>
                <a:ea typeface="Playfair Display"/>
                <a:cs typeface="Playfair Display"/>
                <a:sym typeface="Playfair Display"/>
              </a:rPr>
              <a:t>Hualien</a:t>
            </a:r>
            <a:endParaRPr b="1">
              <a:latin typeface="Calibri"/>
              <a:ea typeface="Calibri"/>
              <a:cs typeface="Calibri"/>
              <a:sym typeface="Calibri"/>
            </a:endParaRPr>
          </a:p>
        </p:txBody>
      </p:sp>
      <p:cxnSp>
        <p:nvCxnSpPr>
          <p:cNvPr id="1114" name="Google Shape;1114;p143"/>
          <p:cNvCxnSpPr>
            <a:endCxn id="1113" idx="3"/>
          </p:cNvCxnSpPr>
          <p:nvPr/>
        </p:nvCxnSpPr>
        <p:spPr>
          <a:xfrm rot="10800000">
            <a:off x="4701175" y="1641300"/>
            <a:ext cx="3005100" cy="1048500"/>
          </a:xfrm>
          <a:prstGeom prst="straightConnector1">
            <a:avLst/>
          </a:prstGeom>
          <a:noFill/>
          <a:ln w="38100" cap="flat" cmpd="sng">
            <a:solidFill>
              <a:schemeClr val="dk2"/>
            </a:solidFill>
            <a:prstDash val="solid"/>
            <a:round/>
            <a:headEnd type="none" w="med" len="med"/>
            <a:tailEnd type="none" w="med" len="med"/>
          </a:ln>
        </p:spPr>
      </p:cxnSp>
      <p:sp>
        <p:nvSpPr>
          <p:cNvPr id="1115" name="Google Shape;1115;p143"/>
          <p:cNvSpPr txBox="1"/>
          <p:nvPr/>
        </p:nvSpPr>
        <p:spPr>
          <a:xfrm>
            <a:off x="3198050" y="2702000"/>
            <a:ext cx="1503000" cy="3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latin typeface="Playfair Display"/>
                <a:ea typeface="Playfair Display"/>
                <a:cs typeface="Playfair Display"/>
                <a:sym typeface="Playfair Display"/>
              </a:rPr>
              <a:t>Sun Moon Lake</a:t>
            </a:r>
            <a:endParaRPr b="1">
              <a:solidFill>
                <a:schemeClr val="dk1"/>
              </a:solidFill>
              <a:latin typeface="Playfair Display"/>
              <a:ea typeface="Playfair Display"/>
              <a:cs typeface="Playfair Display"/>
              <a:sym typeface="Playfair Display"/>
            </a:endParaRPr>
          </a:p>
          <a:p>
            <a:pPr marL="0" lvl="0" indent="0" algn="l" rtl="0">
              <a:spcBef>
                <a:spcPts val="0"/>
              </a:spcBef>
              <a:spcAft>
                <a:spcPts val="0"/>
              </a:spcAft>
              <a:buNone/>
            </a:pPr>
            <a:endParaRPr>
              <a:latin typeface="Calibri"/>
              <a:ea typeface="Calibri"/>
              <a:cs typeface="Calibri"/>
              <a:sym typeface="Calibri"/>
            </a:endParaRPr>
          </a:p>
        </p:txBody>
      </p:sp>
      <p:cxnSp>
        <p:nvCxnSpPr>
          <p:cNvPr id="1116" name="Google Shape;1116;p143"/>
          <p:cNvCxnSpPr>
            <a:endCxn id="1115" idx="3"/>
          </p:cNvCxnSpPr>
          <p:nvPr/>
        </p:nvCxnSpPr>
        <p:spPr>
          <a:xfrm rot="10800000">
            <a:off x="4701050" y="2877200"/>
            <a:ext cx="1611600" cy="91500"/>
          </a:xfrm>
          <a:prstGeom prst="straightConnector1">
            <a:avLst/>
          </a:prstGeom>
          <a:noFill/>
          <a:ln w="38100" cap="flat" cmpd="sng">
            <a:solidFill>
              <a:schemeClr val="dk2"/>
            </a:solidFill>
            <a:prstDash val="solid"/>
            <a:round/>
            <a:headEnd type="none" w="med" len="med"/>
            <a:tailEnd type="none" w="med" len="med"/>
          </a:ln>
        </p:spPr>
      </p:cxnSp>
      <p:sp>
        <p:nvSpPr>
          <p:cNvPr id="1117" name="Google Shape;1117;p143"/>
          <p:cNvSpPr txBox="1"/>
          <p:nvPr/>
        </p:nvSpPr>
        <p:spPr>
          <a:xfrm>
            <a:off x="3319950" y="4446800"/>
            <a:ext cx="779400" cy="3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latin typeface="Playfair Display"/>
                <a:ea typeface="Playfair Display"/>
                <a:cs typeface="Playfair Display"/>
                <a:sym typeface="Playfair Display"/>
              </a:rPr>
              <a:t>Tainan</a:t>
            </a:r>
            <a:endParaRPr b="1">
              <a:latin typeface="Calibri"/>
              <a:ea typeface="Calibri"/>
              <a:cs typeface="Calibri"/>
              <a:sym typeface="Calibri"/>
            </a:endParaRPr>
          </a:p>
        </p:txBody>
      </p:sp>
      <p:cxnSp>
        <p:nvCxnSpPr>
          <p:cNvPr id="1118" name="Google Shape;1118;p143"/>
          <p:cNvCxnSpPr>
            <a:endCxn id="1117" idx="3"/>
          </p:cNvCxnSpPr>
          <p:nvPr/>
        </p:nvCxnSpPr>
        <p:spPr>
          <a:xfrm rot="10800000">
            <a:off x="4099350" y="4622000"/>
            <a:ext cx="868500" cy="176100"/>
          </a:xfrm>
          <a:prstGeom prst="straightConnector1">
            <a:avLst/>
          </a:prstGeom>
          <a:noFill/>
          <a:ln w="38100" cap="flat" cmpd="sng">
            <a:solidFill>
              <a:schemeClr val="dk2"/>
            </a:solidFill>
            <a:prstDash val="solid"/>
            <a:round/>
            <a:headEnd type="none" w="med" len="med"/>
            <a:tailEnd type="none" w="med" len="med"/>
          </a:ln>
        </p:spPr>
      </p:cxnSp>
      <p:sp>
        <p:nvSpPr>
          <p:cNvPr id="1119" name="Google Shape;1119;p143"/>
          <p:cNvSpPr txBox="1"/>
          <p:nvPr/>
        </p:nvSpPr>
        <p:spPr>
          <a:xfrm>
            <a:off x="7863675" y="5125325"/>
            <a:ext cx="848100" cy="3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latin typeface="Playfair Display"/>
                <a:ea typeface="Playfair Display"/>
                <a:cs typeface="Playfair Display"/>
                <a:sym typeface="Playfair Display"/>
              </a:rPr>
              <a:t>Taitung</a:t>
            </a:r>
            <a:endParaRPr b="1">
              <a:latin typeface="Calibri"/>
              <a:ea typeface="Calibri"/>
              <a:cs typeface="Calibri"/>
              <a:sym typeface="Calibri"/>
            </a:endParaRPr>
          </a:p>
        </p:txBody>
      </p:sp>
      <p:cxnSp>
        <p:nvCxnSpPr>
          <p:cNvPr id="1120" name="Google Shape;1120;p143"/>
          <p:cNvCxnSpPr>
            <a:endCxn id="1119" idx="1"/>
          </p:cNvCxnSpPr>
          <p:nvPr/>
        </p:nvCxnSpPr>
        <p:spPr>
          <a:xfrm rot="10800000" flipH="1">
            <a:off x="6821775" y="5300525"/>
            <a:ext cx="1041900" cy="42900"/>
          </a:xfrm>
          <a:prstGeom prst="straightConnector1">
            <a:avLst/>
          </a:prstGeom>
          <a:noFill/>
          <a:ln w="38100" cap="flat" cmpd="sng">
            <a:solidFill>
              <a:schemeClr val="dk2"/>
            </a:solidFill>
            <a:prstDash val="solid"/>
            <a:round/>
            <a:headEnd type="none" w="med" len="med"/>
            <a:tailEnd type="none" w="med" len="med"/>
          </a:ln>
        </p:spPr>
      </p:cxnSp>
      <p:sp>
        <p:nvSpPr>
          <p:cNvPr id="1121" name="Google Shape;1121;p143"/>
          <p:cNvSpPr txBox="1"/>
          <p:nvPr/>
        </p:nvSpPr>
        <p:spPr>
          <a:xfrm>
            <a:off x="3319950" y="5440350"/>
            <a:ext cx="1107600" cy="3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latin typeface="Playfair Display"/>
                <a:ea typeface="Playfair Display"/>
                <a:cs typeface="Playfair Display"/>
                <a:sym typeface="Playfair Display"/>
              </a:rPr>
              <a:t>Kaohsiung</a:t>
            </a:r>
            <a:endParaRPr b="1">
              <a:latin typeface="Calibri"/>
              <a:ea typeface="Calibri"/>
              <a:cs typeface="Calibri"/>
              <a:sym typeface="Calibri"/>
            </a:endParaRPr>
          </a:p>
        </p:txBody>
      </p:sp>
      <p:cxnSp>
        <p:nvCxnSpPr>
          <p:cNvPr id="1122" name="Google Shape;1122;p143"/>
          <p:cNvCxnSpPr>
            <a:endCxn id="1121" idx="3"/>
          </p:cNvCxnSpPr>
          <p:nvPr/>
        </p:nvCxnSpPr>
        <p:spPr>
          <a:xfrm rot="10800000">
            <a:off x="4427550" y="5615550"/>
            <a:ext cx="770400" cy="67200"/>
          </a:xfrm>
          <a:prstGeom prst="straightConnector1">
            <a:avLst/>
          </a:prstGeom>
          <a:noFill/>
          <a:ln w="38100" cap="flat" cmpd="sng">
            <a:solidFill>
              <a:schemeClr val="dk2"/>
            </a:solidFill>
            <a:prstDash val="solid"/>
            <a:round/>
            <a:headEnd type="none" w="med" len="med"/>
            <a:tailEnd type="none" w="med" len="med"/>
          </a:ln>
        </p:spPr>
      </p:cxnSp>
      <p:sp>
        <p:nvSpPr>
          <p:cNvPr id="1123" name="Google Shape;1123;p143"/>
          <p:cNvSpPr txBox="1"/>
          <p:nvPr/>
        </p:nvSpPr>
        <p:spPr>
          <a:xfrm>
            <a:off x="6821775" y="6149763"/>
            <a:ext cx="1041900" cy="22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latin typeface="Playfair Display"/>
                <a:ea typeface="Playfair Display"/>
                <a:cs typeface="Playfair Display"/>
                <a:sym typeface="Playfair Display"/>
              </a:rPr>
              <a:t>Kending</a:t>
            </a:r>
            <a:endParaRPr b="1">
              <a:latin typeface="Calibri"/>
              <a:ea typeface="Calibri"/>
              <a:cs typeface="Calibri"/>
              <a:sym typeface="Calibri"/>
            </a:endParaRPr>
          </a:p>
        </p:txBody>
      </p:sp>
      <p:cxnSp>
        <p:nvCxnSpPr>
          <p:cNvPr id="1124" name="Google Shape;1124;p143"/>
          <p:cNvCxnSpPr>
            <a:stCxn id="1110" idx="2"/>
            <a:endCxn id="1123" idx="1"/>
          </p:cNvCxnSpPr>
          <p:nvPr/>
        </p:nvCxnSpPr>
        <p:spPr>
          <a:xfrm rot="10800000" flipH="1">
            <a:off x="6095398" y="6264001"/>
            <a:ext cx="726300" cy="594000"/>
          </a:xfrm>
          <a:prstGeom prst="straightConnector1">
            <a:avLst/>
          </a:prstGeom>
          <a:noFill/>
          <a:ln w="38100" cap="flat" cmpd="sng">
            <a:solidFill>
              <a:schemeClr val="dk2"/>
            </a:solidFill>
            <a:prstDash val="solid"/>
            <a:round/>
            <a:headEnd type="none" w="med" len="med"/>
            <a:tailEnd type="none" w="med" len="med"/>
          </a:ln>
        </p:spPr>
      </p:cxnSp>
      <p:pic>
        <p:nvPicPr>
          <p:cNvPr id="2" name="Picture 1">
            <a:extLst>
              <a:ext uri="{FF2B5EF4-FFF2-40B4-BE49-F238E27FC236}">
                <a16:creationId xmlns:a16="http://schemas.microsoft.com/office/drawing/2014/main" id="{4865B138-3533-61E1-7DEA-B148FA76DA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3313" y="5300525"/>
            <a:ext cx="1492864" cy="1487214"/>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128"/>
        <p:cNvGrpSpPr/>
        <p:nvPr/>
      </p:nvGrpSpPr>
      <p:grpSpPr>
        <a:xfrm>
          <a:off x="0" y="0"/>
          <a:ext cx="0" cy="0"/>
          <a:chOff x="0" y="0"/>
          <a:chExt cx="0" cy="0"/>
        </a:xfrm>
      </p:grpSpPr>
      <p:pic>
        <p:nvPicPr>
          <p:cNvPr id="1129" name="Google Shape;1129;p14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543" y="0"/>
            <a:ext cx="3904020" cy="4391301"/>
          </a:xfrm>
          <a:prstGeom prst="rect">
            <a:avLst/>
          </a:prstGeom>
          <a:noFill/>
          <a:ln>
            <a:noFill/>
          </a:ln>
        </p:spPr>
      </p:pic>
      <p:pic>
        <p:nvPicPr>
          <p:cNvPr id="1130" name="Google Shape;1130;p144"/>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01250" y="4371000"/>
            <a:ext cx="4427402" cy="2487001"/>
          </a:xfrm>
          <a:prstGeom prst="rect">
            <a:avLst/>
          </a:prstGeom>
          <a:noFill/>
          <a:ln>
            <a:noFill/>
          </a:ln>
        </p:spPr>
      </p:pic>
      <p:pic>
        <p:nvPicPr>
          <p:cNvPr id="1131" name="Google Shape;1131;p144"/>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782000" y="3851750"/>
            <a:ext cx="5362000" cy="3016125"/>
          </a:xfrm>
          <a:prstGeom prst="rect">
            <a:avLst/>
          </a:prstGeom>
          <a:noFill/>
          <a:ln>
            <a:noFill/>
          </a:ln>
        </p:spPr>
      </p:pic>
      <p:sp>
        <p:nvSpPr>
          <p:cNvPr id="1132" name="Google Shape;1132;p144"/>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133" name="Google Shape;1133;p144"/>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cxnSp>
        <p:nvCxnSpPr>
          <p:cNvPr id="1134" name="Google Shape;1134;p144"/>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sp>
        <p:nvSpPr>
          <p:cNvPr id="1135" name="Google Shape;1135;p144"/>
          <p:cNvSpPr/>
          <p:nvPr/>
        </p:nvSpPr>
        <p:spPr>
          <a:xfrm>
            <a:off x="-2743850" y="69225"/>
            <a:ext cx="2109000" cy="1188300"/>
          </a:xfrm>
          <a:prstGeom prst="rect">
            <a:avLst/>
          </a:prstGeom>
          <a:solidFill>
            <a:srgbClr val="007E7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1136" name="Google Shape;1136;p144"/>
          <p:cNvSpPr txBox="1"/>
          <p:nvPr/>
        </p:nvSpPr>
        <p:spPr>
          <a:xfrm>
            <a:off x="-2525300" y="111000"/>
            <a:ext cx="1821600" cy="10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HEADING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Bold, 24 point</a:t>
            </a:r>
            <a:endParaRPr sz="1200">
              <a:solidFill>
                <a:srgbClr val="FFFFFF"/>
              </a:solidFill>
              <a:latin typeface="Roboto"/>
              <a:ea typeface="Roboto"/>
              <a:cs typeface="Roboto"/>
              <a:sym typeface="Roboto"/>
            </a:endParaRPr>
          </a:p>
          <a:p>
            <a:pPr marL="0" lvl="0" indent="0" algn="l" rtl="0">
              <a:spcBef>
                <a:spcPts val="0"/>
              </a:spcBef>
              <a:spcAft>
                <a:spcPts val="0"/>
              </a:spcAft>
              <a:buNone/>
            </a:pP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BODY TEXTS FONT: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chemeClr val="lt1"/>
                </a:solidFill>
                <a:latin typeface="Roboto"/>
                <a:ea typeface="Roboto"/>
                <a:cs typeface="Roboto"/>
                <a:sym typeface="Roboto"/>
              </a:rPr>
              <a:t>ROBOTO, 12 point</a:t>
            </a:r>
            <a:endParaRPr sz="1200">
              <a:solidFill>
                <a:srgbClr val="FFFFFF"/>
              </a:solidFill>
              <a:latin typeface="Roboto"/>
              <a:ea typeface="Roboto"/>
              <a:cs typeface="Roboto"/>
              <a:sym typeface="Roboto"/>
            </a:endParaRPr>
          </a:p>
        </p:txBody>
      </p:sp>
      <p:pic>
        <p:nvPicPr>
          <p:cNvPr id="1137" name="Google Shape;1137;p144"/>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3782000" y="9875"/>
            <a:ext cx="5383853" cy="4037385"/>
          </a:xfrm>
          <a:prstGeom prst="rect">
            <a:avLst/>
          </a:prstGeom>
          <a:noFill/>
          <a:ln>
            <a:noFill/>
          </a:ln>
        </p:spPr>
      </p:pic>
      <p:pic>
        <p:nvPicPr>
          <p:cNvPr id="2" name="Picture 1">
            <a:extLst>
              <a:ext uri="{FF2B5EF4-FFF2-40B4-BE49-F238E27FC236}">
                <a16:creationId xmlns:a16="http://schemas.microsoft.com/office/drawing/2014/main" id="{370D5207-7E24-2208-01C8-D7E3739A350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82000" y="5385598"/>
            <a:ext cx="1492864" cy="1487214"/>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142"/>
        <p:cNvGrpSpPr/>
        <p:nvPr/>
      </p:nvGrpSpPr>
      <p:grpSpPr>
        <a:xfrm>
          <a:off x="0" y="0"/>
          <a:ext cx="0" cy="0"/>
          <a:chOff x="0" y="0"/>
          <a:chExt cx="0" cy="0"/>
        </a:xfrm>
      </p:grpSpPr>
      <p:pic>
        <p:nvPicPr>
          <p:cNvPr id="1143" name="Google Shape;1143;p14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162150" y="-53175"/>
            <a:ext cx="11005276" cy="7336824"/>
          </a:xfrm>
          <a:prstGeom prst="rect">
            <a:avLst/>
          </a:prstGeom>
          <a:noFill/>
          <a:ln>
            <a:noFill/>
          </a:ln>
        </p:spPr>
      </p:pic>
      <p:sp>
        <p:nvSpPr>
          <p:cNvPr id="1145" name="Google Shape;1145;p145"/>
          <p:cNvSpPr txBox="1"/>
          <p:nvPr/>
        </p:nvSpPr>
        <p:spPr>
          <a:xfrm>
            <a:off x="1697938" y="3001500"/>
            <a:ext cx="58251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a:solidFill>
                  <a:srgbClr val="FFFFFF"/>
                </a:solidFill>
              </a:rPr>
              <a:t>THE SILK ROAD</a:t>
            </a:r>
            <a:endParaRPr sz="5500" b="1" i="1" u="sng">
              <a:solidFill>
                <a:srgbClr val="FFFFFF"/>
              </a:solidFill>
            </a:endParaRPr>
          </a:p>
        </p:txBody>
      </p:sp>
      <p:pic>
        <p:nvPicPr>
          <p:cNvPr id="3" name="Picture 2">
            <a:extLst>
              <a:ext uri="{FF2B5EF4-FFF2-40B4-BE49-F238E27FC236}">
                <a16:creationId xmlns:a16="http://schemas.microsoft.com/office/drawing/2014/main" id="{F52B8AA3-1769-FF63-95C7-61033CE916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33620" y="-53175"/>
            <a:ext cx="1413736" cy="1408386"/>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150"/>
        <p:cNvGrpSpPr/>
        <p:nvPr/>
      </p:nvGrpSpPr>
      <p:grpSpPr>
        <a:xfrm>
          <a:off x="0" y="0"/>
          <a:ext cx="0" cy="0"/>
          <a:chOff x="0" y="0"/>
          <a:chExt cx="0" cy="0"/>
        </a:xfrm>
      </p:grpSpPr>
      <p:cxnSp>
        <p:nvCxnSpPr>
          <p:cNvPr id="1152" name="Google Shape;1152;p146"/>
          <p:cNvCxnSpPr/>
          <p:nvPr/>
        </p:nvCxnSpPr>
        <p:spPr>
          <a:xfrm rot="10800000">
            <a:off x="9219875" y="520375"/>
            <a:ext cx="779400" cy="0"/>
          </a:xfrm>
          <a:prstGeom prst="straightConnector1">
            <a:avLst/>
          </a:prstGeom>
          <a:noFill/>
          <a:ln w="9525" cap="flat" cmpd="sng">
            <a:solidFill>
              <a:schemeClr val="dk2"/>
            </a:solidFill>
            <a:prstDash val="solid"/>
            <a:round/>
            <a:headEnd type="none" w="med" len="med"/>
            <a:tailEnd type="triangle" w="med" len="med"/>
          </a:ln>
        </p:spPr>
      </p:cxnSp>
      <p:sp>
        <p:nvSpPr>
          <p:cNvPr id="1153" name="Google Shape;1153;p146"/>
          <p:cNvSpPr txBox="1"/>
          <p:nvPr/>
        </p:nvSpPr>
        <p:spPr>
          <a:xfrm>
            <a:off x="6186375" y="182650"/>
            <a:ext cx="2467200" cy="4165800"/>
          </a:xfrm>
          <a:prstGeom prst="rect">
            <a:avLst/>
          </a:prstGeom>
          <a:noFill/>
          <a:ln>
            <a:noFill/>
          </a:ln>
        </p:spPr>
        <p:txBody>
          <a:bodyPr spcFirstLastPara="1" wrap="square" lIns="91425" tIns="91425" rIns="91425" bIns="91425" anchor="ctr" anchorCtr="0">
            <a:noAutofit/>
          </a:bodyPr>
          <a:lstStyle/>
          <a:p>
            <a:pPr marL="457200" lvl="0" indent="-317500" algn="l" rtl="0">
              <a:spcBef>
                <a:spcPts val="0"/>
              </a:spcBef>
              <a:spcAft>
                <a:spcPts val="0"/>
              </a:spcAft>
              <a:buClr>
                <a:srgbClr val="FFFFFF"/>
              </a:buClr>
              <a:buSzPts val="1400"/>
              <a:buFont typeface="Roboto"/>
              <a:buChar char="-"/>
            </a:pPr>
            <a:r>
              <a:rPr lang="en-US">
                <a:solidFill>
                  <a:srgbClr val="FFFFFF"/>
                </a:solidFill>
                <a:latin typeface="Roboto"/>
                <a:ea typeface="Roboto"/>
                <a:cs typeface="Roboto"/>
                <a:sym typeface="Roboto"/>
              </a:rPr>
              <a:t>Zhangye</a:t>
            </a:r>
            <a:endParaRPr>
              <a:solidFill>
                <a:srgbClr val="FFFFFF"/>
              </a:solidFill>
              <a:latin typeface="Roboto"/>
              <a:ea typeface="Roboto"/>
              <a:cs typeface="Roboto"/>
              <a:sym typeface="Roboto"/>
            </a:endParaRPr>
          </a:p>
          <a:p>
            <a:pPr marL="457200" lvl="0" indent="-317500" algn="l" rtl="0">
              <a:spcBef>
                <a:spcPts val="0"/>
              </a:spcBef>
              <a:spcAft>
                <a:spcPts val="0"/>
              </a:spcAft>
              <a:buClr>
                <a:srgbClr val="FFFFFF"/>
              </a:buClr>
              <a:buSzPts val="1400"/>
              <a:buFont typeface="Roboto"/>
              <a:buChar char="-"/>
            </a:pPr>
            <a:r>
              <a:rPr lang="en-US">
                <a:solidFill>
                  <a:srgbClr val="FFFFFF"/>
                </a:solidFill>
                <a:latin typeface="Roboto"/>
                <a:ea typeface="Roboto"/>
                <a:cs typeface="Roboto"/>
                <a:sym typeface="Roboto"/>
              </a:rPr>
              <a:t>Jiayuguan</a:t>
            </a:r>
            <a:endParaRPr>
              <a:solidFill>
                <a:srgbClr val="FFFFFF"/>
              </a:solidFill>
              <a:latin typeface="Roboto"/>
              <a:ea typeface="Roboto"/>
              <a:cs typeface="Roboto"/>
              <a:sym typeface="Roboto"/>
            </a:endParaRPr>
          </a:p>
          <a:p>
            <a:pPr marL="457200" lvl="0" indent="-317500" algn="l" rtl="0">
              <a:spcBef>
                <a:spcPts val="0"/>
              </a:spcBef>
              <a:spcAft>
                <a:spcPts val="0"/>
              </a:spcAft>
              <a:buClr>
                <a:srgbClr val="FFFFFF"/>
              </a:buClr>
              <a:buSzPts val="1400"/>
              <a:buFont typeface="Roboto"/>
              <a:buChar char="-"/>
            </a:pPr>
            <a:r>
              <a:rPr lang="en-US">
                <a:solidFill>
                  <a:srgbClr val="FFFFFF"/>
                </a:solidFill>
                <a:latin typeface="Roboto"/>
                <a:ea typeface="Roboto"/>
                <a:cs typeface="Roboto"/>
                <a:sym typeface="Roboto"/>
              </a:rPr>
              <a:t>Dunhuang</a:t>
            </a:r>
            <a:endParaRPr>
              <a:solidFill>
                <a:srgbClr val="FFFFFF"/>
              </a:solidFill>
              <a:latin typeface="Roboto"/>
              <a:ea typeface="Roboto"/>
              <a:cs typeface="Roboto"/>
              <a:sym typeface="Roboto"/>
            </a:endParaRPr>
          </a:p>
          <a:p>
            <a:pPr marL="457200" lvl="0" indent="-317500" algn="l" rtl="0">
              <a:spcBef>
                <a:spcPts val="0"/>
              </a:spcBef>
              <a:spcAft>
                <a:spcPts val="0"/>
              </a:spcAft>
              <a:buClr>
                <a:srgbClr val="FFFFFF"/>
              </a:buClr>
              <a:buSzPts val="1400"/>
              <a:buFont typeface="Roboto"/>
              <a:buChar char="-"/>
            </a:pPr>
            <a:r>
              <a:rPr lang="en-US">
                <a:solidFill>
                  <a:srgbClr val="FFFFFF"/>
                </a:solidFill>
                <a:latin typeface="Roboto"/>
                <a:ea typeface="Roboto"/>
                <a:cs typeface="Roboto"/>
                <a:sym typeface="Roboto"/>
              </a:rPr>
              <a:t>Turpan</a:t>
            </a:r>
            <a:endParaRPr>
              <a:solidFill>
                <a:srgbClr val="FFFFFF"/>
              </a:solidFill>
              <a:latin typeface="Roboto"/>
              <a:ea typeface="Roboto"/>
              <a:cs typeface="Roboto"/>
              <a:sym typeface="Roboto"/>
            </a:endParaRPr>
          </a:p>
          <a:p>
            <a:pPr marL="457200" lvl="0" indent="-317500" algn="l" rtl="0">
              <a:spcBef>
                <a:spcPts val="0"/>
              </a:spcBef>
              <a:spcAft>
                <a:spcPts val="0"/>
              </a:spcAft>
              <a:buClr>
                <a:srgbClr val="FFFFFF"/>
              </a:buClr>
              <a:buSzPts val="1400"/>
              <a:buFont typeface="Roboto"/>
              <a:buChar char="-"/>
            </a:pPr>
            <a:r>
              <a:rPr lang="en-US">
                <a:solidFill>
                  <a:srgbClr val="FFFFFF"/>
                </a:solidFill>
                <a:latin typeface="Roboto"/>
                <a:ea typeface="Roboto"/>
                <a:cs typeface="Roboto"/>
                <a:sym typeface="Roboto"/>
              </a:rPr>
              <a:t>Urumqi</a:t>
            </a:r>
            <a:endParaRPr>
              <a:solidFill>
                <a:srgbClr val="FFFFFF"/>
              </a:solidFill>
              <a:latin typeface="Roboto"/>
              <a:ea typeface="Roboto"/>
              <a:cs typeface="Roboto"/>
              <a:sym typeface="Roboto"/>
            </a:endParaRPr>
          </a:p>
          <a:p>
            <a:pPr marL="457200" lvl="0" indent="-317500" algn="l" rtl="0">
              <a:spcBef>
                <a:spcPts val="0"/>
              </a:spcBef>
              <a:spcAft>
                <a:spcPts val="0"/>
              </a:spcAft>
              <a:buClr>
                <a:srgbClr val="FFFFFF"/>
              </a:buClr>
              <a:buSzPts val="1400"/>
              <a:buFont typeface="Roboto"/>
              <a:buChar char="-"/>
            </a:pPr>
            <a:r>
              <a:rPr lang="en-US">
                <a:solidFill>
                  <a:srgbClr val="FFFFFF"/>
                </a:solidFill>
                <a:latin typeface="Roboto"/>
                <a:ea typeface="Roboto"/>
                <a:cs typeface="Roboto"/>
                <a:sym typeface="Roboto"/>
              </a:rPr>
              <a:t>Kashgar</a:t>
            </a:r>
            <a:endParaRPr>
              <a:solidFill>
                <a:srgbClr val="FFFFFF"/>
              </a:solidFill>
              <a:latin typeface="Roboto"/>
              <a:ea typeface="Roboto"/>
              <a:cs typeface="Roboto"/>
              <a:sym typeface="Roboto"/>
            </a:endParaRPr>
          </a:p>
          <a:p>
            <a:pPr marL="457200" lvl="0" indent="-317500" algn="l" rtl="0">
              <a:spcBef>
                <a:spcPts val="0"/>
              </a:spcBef>
              <a:spcAft>
                <a:spcPts val="0"/>
              </a:spcAft>
              <a:buClr>
                <a:srgbClr val="FFFFFF"/>
              </a:buClr>
              <a:buSzPts val="1400"/>
              <a:buFont typeface="Roboto"/>
              <a:buChar char="-"/>
            </a:pPr>
            <a:r>
              <a:rPr lang="en-US">
                <a:solidFill>
                  <a:srgbClr val="FFFFFF"/>
                </a:solidFill>
                <a:latin typeface="Roboto"/>
                <a:ea typeface="Roboto"/>
                <a:cs typeface="Roboto"/>
                <a:sym typeface="Roboto"/>
              </a:rPr>
              <a:t>Taxkorgan</a:t>
            </a:r>
            <a:endParaRPr>
              <a:solidFill>
                <a:srgbClr val="FFFFFF"/>
              </a:solidFill>
              <a:latin typeface="Roboto"/>
              <a:ea typeface="Roboto"/>
              <a:cs typeface="Roboto"/>
              <a:sym typeface="Roboto"/>
            </a:endParaRPr>
          </a:p>
          <a:p>
            <a:pPr marL="0" lvl="0" indent="0" algn="l" rtl="0">
              <a:spcBef>
                <a:spcPts val="0"/>
              </a:spcBef>
              <a:spcAft>
                <a:spcPts val="0"/>
              </a:spcAft>
              <a:buNone/>
            </a:pPr>
            <a:endParaRPr>
              <a:solidFill>
                <a:srgbClr val="FFFFFF"/>
              </a:solidFill>
              <a:latin typeface="Roboto"/>
              <a:ea typeface="Roboto"/>
              <a:cs typeface="Roboto"/>
              <a:sym typeface="Roboto"/>
            </a:endParaRPr>
          </a:p>
          <a:p>
            <a:pPr marL="0" lvl="0" indent="0" algn="l" rtl="0">
              <a:spcBef>
                <a:spcPts val="0"/>
              </a:spcBef>
              <a:spcAft>
                <a:spcPts val="0"/>
              </a:spcAft>
              <a:buNone/>
            </a:pPr>
            <a:endParaRPr>
              <a:solidFill>
                <a:srgbClr val="FFFFFF"/>
              </a:solidFill>
              <a:latin typeface="Roboto"/>
              <a:ea typeface="Roboto"/>
              <a:cs typeface="Roboto"/>
              <a:sym typeface="Roboto"/>
            </a:endParaRPr>
          </a:p>
        </p:txBody>
      </p:sp>
      <p:sp>
        <p:nvSpPr>
          <p:cNvPr id="1154" name="Google Shape;1154;p146"/>
          <p:cNvSpPr/>
          <p:nvPr/>
        </p:nvSpPr>
        <p:spPr>
          <a:xfrm>
            <a:off x="9600550" y="321375"/>
            <a:ext cx="2109000" cy="1008600"/>
          </a:xfrm>
          <a:prstGeom prst="rect">
            <a:avLst/>
          </a:prstGeom>
          <a:solidFill>
            <a:srgbClr val="004B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004B76"/>
              </a:highlight>
            </a:endParaRPr>
          </a:p>
        </p:txBody>
      </p:sp>
      <p:sp>
        <p:nvSpPr>
          <p:cNvPr id="1155" name="Google Shape;1155;p146"/>
          <p:cNvSpPr txBox="1"/>
          <p:nvPr/>
        </p:nvSpPr>
        <p:spPr>
          <a:xfrm>
            <a:off x="9819100" y="363150"/>
            <a:ext cx="1821600" cy="10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FFFFFF"/>
                </a:solidFill>
                <a:latin typeface="Roboto"/>
                <a:ea typeface="Roboto"/>
                <a:cs typeface="Roboto"/>
                <a:sym typeface="Roboto"/>
              </a:rPr>
              <a:t>CONTENT  FONT: </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ROBOTO, 10-14  point</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en-US" sz="1200">
                <a:solidFill>
                  <a:srgbClr val="FFFFFF"/>
                </a:solidFill>
                <a:latin typeface="Roboto"/>
                <a:ea typeface="Roboto"/>
                <a:cs typeface="Roboto"/>
                <a:sym typeface="Roboto"/>
              </a:rPr>
              <a:t>(Depends on how long of the texts</a:t>
            </a:r>
            <a:endParaRPr sz="1200">
              <a:solidFill>
                <a:srgbClr val="FFFFFF"/>
              </a:solidFill>
              <a:latin typeface="Roboto"/>
              <a:ea typeface="Roboto"/>
              <a:cs typeface="Roboto"/>
              <a:sym typeface="Roboto"/>
            </a:endParaRPr>
          </a:p>
        </p:txBody>
      </p:sp>
      <p:pic>
        <p:nvPicPr>
          <p:cNvPr id="1157" name="Google Shape;1157;p14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850" y="0"/>
            <a:ext cx="3631953" cy="2786022"/>
          </a:xfrm>
          <a:prstGeom prst="rect">
            <a:avLst/>
          </a:prstGeom>
          <a:noFill/>
          <a:ln>
            <a:noFill/>
          </a:ln>
        </p:spPr>
      </p:pic>
      <p:pic>
        <p:nvPicPr>
          <p:cNvPr id="1158" name="Google Shape;1158;p14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675" y="4295665"/>
            <a:ext cx="5907151" cy="2562184"/>
          </a:xfrm>
          <a:prstGeom prst="rect">
            <a:avLst/>
          </a:prstGeom>
          <a:noFill/>
          <a:ln>
            <a:noFill/>
          </a:ln>
        </p:spPr>
      </p:pic>
      <p:pic>
        <p:nvPicPr>
          <p:cNvPr id="1159" name="Google Shape;1159;p14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0" y="2789033"/>
            <a:ext cx="5907149" cy="2251492"/>
          </a:xfrm>
          <a:prstGeom prst="rect">
            <a:avLst/>
          </a:prstGeom>
          <a:noFill/>
          <a:ln>
            <a:noFill/>
          </a:ln>
        </p:spPr>
      </p:pic>
      <p:pic>
        <p:nvPicPr>
          <p:cNvPr id="1160" name="Google Shape;1160;p146"/>
          <p:cNvPicPr preferRelativeResize="0"/>
          <p:nvPr/>
        </p:nvPicPr>
        <p:blipFill rotWithShape="1">
          <a:blip r:embed="rId6" cstate="screen">
            <a:alphaModFix/>
            <a:extLst>
              <a:ext uri="{28A0092B-C50C-407E-A947-70E740481C1C}">
                <a14:useLocalDpi xmlns:a14="http://schemas.microsoft.com/office/drawing/2010/main"/>
              </a:ext>
            </a:extLst>
          </a:blip>
          <a:srcRect l="-36184"/>
          <a:stretch/>
        </p:blipFill>
        <p:spPr>
          <a:xfrm>
            <a:off x="1710600" y="3000"/>
            <a:ext cx="4210375" cy="2786025"/>
          </a:xfrm>
          <a:prstGeom prst="rect">
            <a:avLst/>
          </a:prstGeom>
          <a:noFill/>
          <a:ln>
            <a:noFill/>
          </a:ln>
        </p:spPr>
      </p:pic>
      <p:pic>
        <p:nvPicPr>
          <p:cNvPr id="2" name="Picture 1">
            <a:extLst>
              <a:ext uri="{FF2B5EF4-FFF2-40B4-BE49-F238E27FC236}">
                <a16:creationId xmlns:a16="http://schemas.microsoft.com/office/drawing/2014/main" id="{5049C6C8-6E8D-5D4A-BC83-41A4AE07209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82959" y="5370786"/>
            <a:ext cx="1492864" cy="1487214"/>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207"/>
        <p:cNvGrpSpPr/>
        <p:nvPr/>
      </p:nvGrpSpPr>
      <p:grpSpPr>
        <a:xfrm>
          <a:off x="0" y="0"/>
          <a:ext cx="0" cy="0"/>
          <a:chOff x="0" y="0"/>
          <a:chExt cx="0" cy="0"/>
        </a:xfrm>
      </p:grpSpPr>
      <p:pic>
        <p:nvPicPr>
          <p:cNvPr id="1208" name="Google Shape;1208;p151"/>
          <p:cNvPicPr preferRelativeResize="0"/>
          <p:nvPr/>
        </p:nvPicPr>
        <p:blipFill>
          <a:blip r:embed="rId3">
            <a:alphaModFix/>
          </a:blip>
          <a:stretch>
            <a:fillRect/>
          </a:stretch>
        </p:blipFill>
        <p:spPr>
          <a:xfrm>
            <a:off x="-25" y="-10150"/>
            <a:ext cx="9144000" cy="6858000"/>
          </a:xfrm>
          <a:prstGeom prst="rect">
            <a:avLst/>
          </a:prstGeom>
          <a:noFill/>
          <a:ln>
            <a:noFill/>
          </a:ln>
        </p:spPr>
      </p:pic>
      <p:sp>
        <p:nvSpPr>
          <p:cNvPr id="1210" name="Google Shape;1210;p151"/>
          <p:cNvSpPr txBox="1"/>
          <p:nvPr/>
        </p:nvSpPr>
        <p:spPr>
          <a:xfrm>
            <a:off x="0" y="3001500"/>
            <a:ext cx="91248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a:solidFill>
                  <a:srgbClr val="FFFFFF"/>
                </a:solidFill>
              </a:rPr>
              <a:t>INSIGHT OF ETHNIC VILLAGES IN GUIZHOU</a:t>
            </a:r>
            <a:endParaRPr sz="5500" b="1" i="1" u="sng">
              <a:solidFill>
                <a:srgbClr val="FFFFFF"/>
              </a:solidFill>
            </a:endParaRPr>
          </a:p>
        </p:txBody>
      </p:sp>
      <p:pic>
        <p:nvPicPr>
          <p:cNvPr id="2" name="Picture 1">
            <a:extLst>
              <a:ext uri="{FF2B5EF4-FFF2-40B4-BE49-F238E27FC236}">
                <a16:creationId xmlns:a16="http://schemas.microsoft.com/office/drawing/2014/main" id="{E1826C3C-DCD8-5CDB-AA42-8942A79A9C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215"/>
        <p:cNvGrpSpPr/>
        <p:nvPr/>
      </p:nvGrpSpPr>
      <p:grpSpPr>
        <a:xfrm>
          <a:off x="0" y="0"/>
          <a:ext cx="0" cy="0"/>
          <a:chOff x="0" y="0"/>
          <a:chExt cx="0" cy="0"/>
        </a:xfrm>
      </p:grpSpPr>
      <p:sp>
        <p:nvSpPr>
          <p:cNvPr id="1216" name="Google Shape;1216;p15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217" name="Google Shape;1217;p152"/>
          <p:cNvSpPr txBox="1"/>
          <p:nvPr/>
        </p:nvSpPr>
        <p:spPr>
          <a:xfrm>
            <a:off x="0" y="6629400"/>
            <a:ext cx="1905000" cy="22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 b="1">
              <a:solidFill>
                <a:schemeClr val="dk1"/>
              </a:solidFill>
              <a:latin typeface="Calibri"/>
              <a:ea typeface="Calibri"/>
              <a:cs typeface="Calibri"/>
              <a:sym typeface="Calibri"/>
            </a:endParaRPr>
          </a:p>
        </p:txBody>
      </p:sp>
      <p:sp>
        <p:nvSpPr>
          <p:cNvPr id="1219" name="Google Shape;1219;p152"/>
          <p:cNvSpPr txBox="1"/>
          <p:nvPr/>
        </p:nvSpPr>
        <p:spPr>
          <a:xfrm>
            <a:off x="170250" y="559450"/>
            <a:ext cx="4086900" cy="49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000">
                <a:solidFill>
                  <a:srgbClr val="FFFFFF"/>
                </a:solidFill>
                <a:latin typeface="Calibri"/>
                <a:ea typeface="Calibri"/>
                <a:cs typeface="Calibri"/>
                <a:sym typeface="Calibri"/>
              </a:rPr>
              <a:t>Delve into China’s southwestern Guizhou province for a wholly unique ethnic village experience. Home to a vibrant array of hill tribes, this region is known for its traditional architecture, natural beauty and cultural enclaves. Experience five eclectic regions, each offering their own distinct attractions and appeals.</a:t>
            </a:r>
            <a:endParaRPr sz="2000">
              <a:solidFill>
                <a:srgbClr val="FFFFFF"/>
              </a:solidFill>
              <a:latin typeface="Calibri"/>
              <a:ea typeface="Calibri"/>
              <a:cs typeface="Calibri"/>
              <a:sym typeface="Calibri"/>
            </a:endParaRPr>
          </a:p>
        </p:txBody>
      </p:sp>
      <p:cxnSp>
        <p:nvCxnSpPr>
          <p:cNvPr id="1221" name="Google Shape;1221;p152"/>
          <p:cNvCxnSpPr/>
          <p:nvPr/>
        </p:nvCxnSpPr>
        <p:spPr>
          <a:xfrm>
            <a:off x="-953650" y="268225"/>
            <a:ext cx="779400" cy="0"/>
          </a:xfrm>
          <a:prstGeom prst="straightConnector1">
            <a:avLst/>
          </a:prstGeom>
          <a:noFill/>
          <a:ln w="9525" cap="flat" cmpd="sng">
            <a:solidFill>
              <a:schemeClr val="dk2"/>
            </a:solidFill>
            <a:prstDash val="solid"/>
            <a:round/>
            <a:headEnd type="none" w="med" len="med"/>
            <a:tailEnd type="triangle" w="med" len="med"/>
          </a:ln>
        </p:spPr>
      </p:cxnSp>
      <p:pic>
        <p:nvPicPr>
          <p:cNvPr id="1224" name="Google Shape;1224;p15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601825" y="0"/>
            <a:ext cx="4542174" cy="3406631"/>
          </a:xfrm>
          <a:prstGeom prst="rect">
            <a:avLst/>
          </a:prstGeom>
          <a:noFill/>
          <a:ln>
            <a:noFill/>
          </a:ln>
        </p:spPr>
      </p:pic>
      <p:pic>
        <p:nvPicPr>
          <p:cNvPr id="1225" name="Google Shape;1225;p15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601833" y="3461250"/>
            <a:ext cx="4542168" cy="3406626"/>
          </a:xfrm>
          <a:prstGeom prst="rect">
            <a:avLst/>
          </a:prstGeom>
          <a:noFill/>
          <a:ln>
            <a:noFill/>
          </a:ln>
        </p:spPr>
      </p:pic>
      <p:pic>
        <p:nvPicPr>
          <p:cNvPr id="2" name="Picture 1">
            <a:extLst>
              <a:ext uri="{FF2B5EF4-FFF2-40B4-BE49-F238E27FC236}">
                <a16:creationId xmlns:a16="http://schemas.microsoft.com/office/drawing/2014/main" id="{F1EFC9E7-4532-9091-0E75-344E526DD1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8172" y="5256486"/>
            <a:ext cx="1492864" cy="1487214"/>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1164"/>
        <p:cNvGrpSpPr/>
        <p:nvPr/>
      </p:nvGrpSpPr>
      <p:grpSpPr>
        <a:xfrm>
          <a:off x="0" y="0"/>
          <a:ext cx="0" cy="0"/>
          <a:chOff x="0" y="0"/>
          <a:chExt cx="0" cy="0"/>
        </a:xfrm>
      </p:grpSpPr>
      <p:pic>
        <p:nvPicPr>
          <p:cNvPr id="1165" name="Google Shape;1165;p147"/>
          <p:cNvPicPr preferRelativeResize="0"/>
          <p:nvPr/>
        </p:nvPicPr>
        <p:blipFill>
          <a:blip r:embed="rId3">
            <a:alphaModFix/>
          </a:blip>
          <a:stretch>
            <a:fillRect/>
          </a:stretch>
        </p:blipFill>
        <p:spPr>
          <a:xfrm>
            <a:off x="-917550" y="-151425"/>
            <a:ext cx="10597100" cy="7009425"/>
          </a:xfrm>
          <a:prstGeom prst="rect">
            <a:avLst/>
          </a:prstGeom>
          <a:noFill/>
          <a:ln>
            <a:noFill/>
          </a:ln>
        </p:spPr>
      </p:pic>
      <p:sp>
        <p:nvSpPr>
          <p:cNvPr id="1167" name="Google Shape;1167;p147"/>
          <p:cNvSpPr txBox="1"/>
          <p:nvPr/>
        </p:nvSpPr>
        <p:spPr>
          <a:xfrm>
            <a:off x="-2732690" y="3236151"/>
            <a:ext cx="91248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dirty="0">
                <a:solidFill>
                  <a:srgbClr val="FFFFFF"/>
                </a:solidFill>
              </a:rPr>
              <a:t>Lost Road </a:t>
            </a:r>
          </a:p>
          <a:p>
            <a:pPr marL="0" lvl="0" indent="0" algn="ctr" rtl="0">
              <a:spcBef>
                <a:spcPts val="0"/>
              </a:spcBef>
              <a:spcAft>
                <a:spcPts val="0"/>
              </a:spcAft>
              <a:buNone/>
            </a:pPr>
            <a:r>
              <a:rPr lang="en-US" sz="5500" b="1" i="1" u="sng" dirty="0">
                <a:solidFill>
                  <a:srgbClr val="FFFFFF"/>
                </a:solidFill>
              </a:rPr>
              <a:t>Classical China </a:t>
            </a:r>
          </a:p>
          <a:p>
            <a:pPr marL="0" lvl="0" indent="0" algn="ctr" rtl="0">
              <a:spcBef>
                <a:spcPts val="0"/>
              </a:spcBef>
              <a:spcAft>
                <a:spcPts val="0"/>
              </a:spcAft>
              <a:buNone/>
            </a:pPr>
            <a:r>
              <a:rPr lang="en-US" sz="5500" b="1" i="1" u="sng" dirty="0">
                <a:solidFill>
                  <a:srgbClr val="FFFFFF"/>
                </a:solidFill>
              </a:rPr>
              <a:t>With A Twist </a:t>
            </a:r>
            <a:endParaRPr sz="5500" b="1" i="1" u="sng" dirty="0">
              <a:solidFill>
                <a:srgbClr val="FFFFFF"/>
              </a:solidFill>
            </a:endParaRPr>
          </a:p>
        </p:txBody>
      </p:sp>
      <p:pic>
        <p:nvPicPr>
          <p:cNvPr id="2" name="Picture 1">
            <a:extLst>
              <a:ext uri="{FF2B5EF4-FFF2-40B4-BE49-F238E27FC236}">
                <a16:creationId xmlns:a16="http://schemas.microsoft.com/office/drawing/2014/main" id="{8550AE35-B170-81FB-A1AE-54AB0BB861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9411" y="-84083"/>
            <a:ext cx="1413736" cy="14083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477"/>
        <p:cNvGrpSpPr/>
        <p:nvPr/>
      </p:nvGrpSpPr>
      <p:grpSpPr>
        <a:xfrm>
          <a:off x="0" y="0"/>
          <a:ext cx="0" cy="0"/>
          <a:chOff x="0" y="0"/>
          <a:chExt cx="0" cy="0"/>
        </a:xfrm>
      </p:grpSpPr>
      <p:pic>
        <p:nvPicPr>
          <p:cNvPr id="478" name="Google Shape;478;p8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958600" y="-179325"/>
            <a:ext cx="10559910" cy="7037325"/>
          </a:xfrm>
          <a:prstGeom prst="rect">
            <a:avLst/>
          </a:prstGeom>
          <a:noFill/>
          <a:ln>
            <a:noFill/>
          </a:ln>
        </p:spPr>
      </p:pic>
      <p:sp>
        <p:nvSpPr>
          <p:cNvPr id="481" name="Google Shape;481;p89"/>
          <p:cNvSpPr txBox="1"/>
          <p:nvPr/>
        </p:nvSpPr>
        <p:spPr>
          <a:xfrm>
            <a:off x="2096400" y="2911825"/>
            <a:ext cx="4449900" cy="85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b="1" i="1" u="sng">
                <a:solidFill>
                  <a:srgbClr val="FFFFFF"/>
                </a:solidFill>
              </a:rPr>
              <a:t>SHANGHAI</a:t>
            </a:r>
            <a:endParaRPr sz="5500" b="1" i="1" u="sng">
              <a:solidFill>
                <a:srgbClr val="FFFFFF"/>
              </a:solidFill>
            </a:endParaRPr>
          </a:p>
        </p:txBody>
      </p:sp>
      <p:pic>
        <p:nvPicPr>
          <p:cNvPr id="2" name="Picture 1">
            <a:extLst>
              <a:ext uri="{FF2B5EF4-FFF2-40B4-BE49-F238E27FC236}">
                <a16:creationId xmlns:a16="http://schemas.microsoft.com/office/drawing/2014/main" id="{6EF43C84-0F6E-3688-1378-A7CD39995B4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14482" y="-162056"/>
            <a:ext cx="1413736" cy="140838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485"/>
        <p:cNvGrpSpPr/>
        <p:nvPr/>
      </p:nvGrpSpPr>
      <p:grpSpPr>
        <a:xfrm>
          <a:off x="0" y="0"/>
          <a:ext cx="0" cy="0"/>
          <a:chOff x="0" y="0"/>
          <a:chExt cx="0" cy="0"/>
        </a:xfrm>
      </p:grpSpPr>
      <p:pic>
        <p:nvPicPr>
          <p:cNvPr id="486" name="Google Shape;486;p90"/>
          <p:cNvPicPr preferRelativeResize="0"/>
          <p:nvPr/>
        </p:nvPicPr>
        <p:blipFill>
          <a:blip r:embed="rId3">
            <a:alphaModFix/>
          </a:blip>
          <a:stretch>
            <a:fillRect/>
          </a:stretch>
        </p:blipFill>
        <p:spPr>
          <a:xfrm>
            <a:off x="216475" y="-1"/>
            <a:ext cx="8641562" cy="6858001"/>
          </a:xfrm>
          <a:prstGeom prst="rect">
            <a:avLst/>
          </a:prstGeom>
          <a:noFill/>
          <a:ln>
            <a:noFill/>
          </a:ln>
        </p:spPr>
      </p:pic>
      <p:sp>
        <p:nvSpPr>
          <p:cNvPr id="489" name="Google Shape;489;p90"/>
          <p:cNvSpPr txBox="1"/>
          <p:nvPr/>
        </p:nvSpPr>
        <p:spPr>
          <a:xfrm>
            <a:off x="6470250" y="3735750"/>
            <a:ext cx="1381200" cy="38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b="1" i="1" u="sng"/>
              <a:t>SHANGHAI</a:t>
            </a:r>
            <a:endParaRPr b="1" i="1" u="sng"/>
          </a:p>
        </p:txBody>
      </p:sp>
      <p:pic>
        <p:nvPicPr>
          <p:cNvPr id="2" name="Picture 1">
            <a:extLst>
              <a:ext uri="{FF2B5EF4-FFF2-40B4-BE49-F238E27FC236}">
                <a16:creationId xmlns:a16="http://schemas.microsoft.com/office/drawing/2014/main" id="{325E6F23-BCA5-9DC2-1218-05C7DC7989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44301" y="5318234"/>
            <a:ext cx="1413736" cy="140838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C5889"/>
        </a:solidFill>
        <a:effectLst/>
      </p:bgPr>
    </p:bg>
    <p:spTree>
      <p:nvGrpSpPr>
        <p:cNvPr id="1" name="Shape 493"/>
        <p:cNvGrpSpPr/>
        <p:nvPr/>
      </p:nvGrpSpPr>
      <p:grpSpPr>
        <a:xfrm>
          <a:off x="0" y="0"/>
          <a:ext cx="0" cy="0"/>
          <a:chOff x="0" y="0"/>
          <a:chExt cx="0" cy="0"/>
        </a:xfrm>
      </p:grpSpPr>
      <p:sp>
        <p:nvSpPr>
          <p:cNvPr id="495" name="Google Shape;495;p91"/>
          <p:cNvSpPr txBox="1"/>
          <p:nvPr/>
        </p:nvSpPr>
        <p:spPr>
          <a:xfrm>
            <a:off x="2897450" y="53100"/>
            <a:ext cx="2576100" cy="282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SzPts val="1100"/>
              <a:buNone/>
            </a:pPr>
            <a:r>
              <a:rPr lang="en-US" sz="1100">
                <a:solidFill>
                  <a:srgbClr val="FFFFFF"/>
                </a:solidFill>
                <a:latin typeface="Roboto Light"/>
                <a:ea typeface="Roboto Light"/>
                <a:cs typeface="Roboto Light"/>
                <a:sym typeface="Roboto Light"/>
              </a:rPr>
              <a:t>Cycling</a:t>
            </a:r>
            <a:endParaRPr sz="1100">
              <a:solidFill>
                <a:srgbClr val="FFFFFF"/>
              </a:solidFill>
              <a:latin typeface="Roboto Light"/>
              <a:ea typeface="Roboto Light"/>
              <a:cs typeface="Roboto Light"/>
              <a:sym typeface="Roboto Light"/>
            </a:endParaRPr>
          </a:p>
        </p:txBody>
      </p:sp>
      <p:pic>
        <p:nvPicPr>
          <p:cNvPr id="503" name="Google Shape;503;p9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4150" y="0"/>
            <a:ext cx="5218999" cy="2970102"/>
          </a:xfrm>
          <a:prstGeom prst="rect">
            <a:avLst/>
          </a:prstGeom>
          <a:noFill/>
          <a:ln>
            <a:noFill/>
          </a:ln>
        </p:spPr>
      </p:pic>
      <p:pic>
        <p:nvPicPr>
          <p:cNvPr id="504" name="Google Shape;504;p91"/>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900625" y="0"/>
            <a:ext cx="4451635" cy="2970101"/>
          </a:xfrm>
          <a:prstGeom prst="rect">
            <a:avLst/>
          </a:prstGeom>
          <a:noFill/>
          <a:ln>
            <a:noFill/>
          </a:ln>
        </p:spPr>
      </p:pic>
      <p:sp>
        <p:nvSpPr>
          <p:cNvPr id="2" name="TextBox 1">
            <a:extLst>
              <a:ext uri="{FF2B5EF4-FFF2-40B4-BE49-F238E27FC236}">
                <a16:creationId xmlns:a16="http://schemas.microsoft.com/office/drawing/2014/main" id="{0843FE88-22CE-F0D1-05C3-B67145D98F93}"/>
              </a:ext>
            </a:extLst>
          </p:cNvPr>
          <p:cNvSpPr txBox="1"/>
          <p:nvPr/>
        </p:nvSpPr>
        <p:spPr>
          <a:xfrm>
            <a:off x="462455" y="3226676"/>
            <a:ext cx="8303173" cy="3508653"/>
          </a:xfrm>
          <a:prstGeom prst="rect">
            <a:avLst/>
          </a:prstGeom>
          <a:noFill/>
        </p:spPr>
        <p:txBody>
          <a:bodyPr wrap="square" rtlCol="0">
            <a:spAutoFit/>
          </a:bodyPr>
          <a:lstStyle/>
          <a:p>
            <a:pPr marL="0" lvl="0" indent="0" algn="ctr" rtl="0">
              <a:spcBef>
                <a:spcPts val="0"/>
              </a:spcBef>
              <a:spcAft>
                <a:spcPts val="0"/>
              </a:spcAft>
              <a:buClr>
                <a:schemeClr val="dk1"/>
              </a:buClr>
              <a:buSzPts val="1100"/>
              <a:buFont typeface="Arial"/>
              <a:buNone/>
            </a:pPr>
            <a:r>
              <a:rPr lang="en-US" sz="2400" b="1" dirty="0">
                <a:solidFill>
                  <a:srgbClr val="FFFFFF"/>
                </a:solidFill>
                <a:latin typeface="Calibri"/>
                <a:ea typeface="Calibri"/>
                <a:cs typeface="Calibri"/>
                <a:sym typeface="Calibri"/>
              </a:rPr>
              <a:t>WALKING TOUR(s) - with specialists</a:t>
            </a:r>
            <a:endParaRPr lang="en-US" sz="2400" b="1" dirty="0">
              <a:solidFill>
                <a:srgbClr val="FFFFFF"/>
              </a:solidFill>
              <a:latin typeface="Roboto"/>
              <a:ea typeface="Roboto"/>
              <a:cs typeface="Roboto"/>
              <a:sym typeface="Roboto"/>
            </a:endParaRPr>
          </a:p>
          <a:p>
            <a:pPr marL="457200" lvl="0" indent="-342900" algn="l" rtl="0">
              <a:spcBef>
                <a:spcPts val="0"/>
              </a:spcBef>
              <a:spcAft>
                <a:spcPts val="0"/>
              </a:spcAft>
              <a:buClr>
                <a:srgbClr val="FFFFFF"/>
              </a:buClr>
              <a:buSzPts val="1800"/>
              <a:buFont typeface="Calibri"/>
              <a:buChar char="-"/>
            </a:pPr>
            <a:r>
              <a:rPr lang="en-US" sz="1800" b="1" dirty="0">
                <a:solidFill>
                  <a:srgbClr val="FFFFFF"/>
                </a:solidFill>
                <a:latin typeface="Calibri"/>
                <a:ea typeface="Calibri"/>
                <a:cs typeface="Calibri"/>
                <a:sym typeface="Calibri"/>
              </a:rPr>
              <a:t>Secrets of the former French concession</a:t>
            </a:r>
          </a:p>
          <a:p>
            <a:pPr marL="0" lvl="0" indent="0" algn="l" rtl="0">
              <a:spcBef>
                <a:spcPts val="0"/>
              </a:spcBef>
              <a:spcAft>
                <a:spcPts val="0"/>
              </a:spcAft>
              <a:buNone/>
            </a:pPr>
            <a:r>
              <a:rPr lang="en-US" sz="1800" dirty="0">
                <a:solidFill>
                  <a:srgbClr val="FFFFFF"/>
                </a:solidFill>
                <a:latin typeface="Calibri"/>
                <a:ea typeface="Calibri"/>
                <a:cs typeface="Calibri"/>
                <a:sym typeface="Calibri"/>
              </a:rPr>
              <a:t>It is an incredible journey transporting you from hidden lanes, where we uncovered architectural gems, to more frequented streets which can be unrolled for you like magic parchment</a:t>
            </a:r>
            <a:endParaRPr lang="en-US" sz="1800" b="1" dirty="0">
              <a:solidFill>
                <a:srgbClr val="FFFFFF"/>
              </a:solidFill>
              <a:latin typeface="Calibri"/>
              <a:ea typeface="Calibri"/>
              <a:cs typeface="Calibri"/>
              <a:sym typeface="Calibri"/>
            </a:endParaRPr>
          </a:p>
          <a:p>
            <a:pPr marL="457200" lvl="0" indent="-342900" algn="l" rtl="0">
              <a:spcBef>
                <a:spcPts val="0"/>
              </a:spcBef>
              <a:spcAft>
                <a:spcPts val="0"/>
              </a:spcAft>
              <a:buClr>
                <a:srgbClr val="FFFFFF"/>
              </a:buClr>
              <a:buSzPts val="1800"/>
              <a:buFont typeface="Calibri"/>
              <a:buChar char="-"/>
            </a:pPr>
            <a:r>
              <a:rPr lang="en-US" sz="1800" b="1" dirty="0">
                <a:solidFill>
                  <a:srgbClr val="FFFFFF"/>
                </a:solidFill>
                <a:latin typeface="Calibri"/>
                <a:ea typeface="Calibri"/>
                <a:cs typeface="Calibri"/>
                <a:sym typeface="Calibri"/>
              </a:rPr>
              <a:t>The Bound behind the scenes </a:t>
            </a:r>
          </a:p>
          <a:p>
            <a:pPr marL="0" lvl="0" indent="0" algn="l" rtl="0">
              <a:spcBef>
                <a:spcPts val="0"/>
              </a:spcBef>
              <a:spcAft>
                <a:spcPts val="0"/>
              </a:spcAft>
              <a:buNone/>
            </a:pPr>
            <a:r>
              <a:rPr lang="en-US" sz="1800" dirty="0">
                <a:solidFill>
                  <a:srgbClr val="FFFFFF"/>
                </a:solidFill>
                <a:latin typeface="Calibri"/>
                <a:ea typeface="Calibri"/>
                <a:cs typeface="Calibri"/>
                <a:sym typeface="Calibri"/>
              </a:rPr>
              <a:t>The Bund is a "Must-see" of Shanghai and the majority of the visitors or expats only scratch the surface of this architectural gem</a:t>
            </a:r>
          </a:p>
          <a:p>
            <a:pPr marL="457200" lvl="0" indent="-342900" algn="l" rtl="0">
              <a:spcBef>
                <a:spcPts val="0"/>
              </a:spcBef>
              <a:spcAft>
                <a:spcPts val="0"/>
              </a:spcAft>
              <a:buClr>
                <a:srgbClr val="FFFFFF"/>
              </a:buClr>
              <a:buSzPts val="1800"/>
              <a:buFont typeface="Calibri"/>
              <a:buChar char="-"/>
            </a:pPr>
            <a:r>
              <a:rPr lang="en-US" sz="1800" b="1" dirty="0">
                <a:solidFill>
                  <a:srgbClr val="FFFFFF"/>
                </a:solidFill>
                <a:latin typeface="Calibri"/>
                <a:ea typeface="Calibri"/>
                <a:cs typeface="Calibri"/>
                <a:sym typeface="Calibri"/>
              </a:rPr>
              <a:t>Jewish tour</a:t>
            </a:r>
          </a:p>
          <a:p>
            <a:pPr marL="0" lvl="0" indent="0" algn="l" rtl="0">
              <a:spcBef>
                <a:spcPts val="0"/>
              </a:spcBef>
              <a:spcAft>
                <a:spcPts val="0"/>
              </a:spcAft>
              <a:buNone/>
            </a:pPr>
            <a:r>
              <a:rPr lang="en-US" sz="1800" dirty="0">
                <a:solidFill>
                  <a:srgbClr val="FFFFFF"/>
                </a:solidFill>
                <a:latin typeface="Calibri"/>
                <a:ea typeface="Calibri"/>
                <a:cs typeface="Calibri"/>
                <a:sym typeface="Calibri"/>
              </a:rPr>
              <a:t>Taking a half-day tour illustrating the remarkable history of Jews in Shanghai with our specialized Jew guide</a:t>
            </a:r>
          </a:p>
          <a:p>
            <a:endParaRPr lang="en-US" sz="1800" dirty="0"/>
          </a:p>
        </p:txBody>
      </p:sp>
      <p:pic>
        <p:nvPicPr>
          <p:cNvPr id="3" name="Picture 2">
            <a:extLst>
              <a:ext uri="{FF2B5EF4-FFF2-40B4-BE49-F238E27FC236}">
                <a16:creationId xmlns:a16="http://schemas.microsoft.com/office/drawing/2014/main" id="{0D6A1009-C8F2-83FE-A4BA-E2A2463DEC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086" y="56991"/>
            <a:ext cx="1413736" cy="1408386"/>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8552</TotalTime>
  <Words>2553</Words>
  <Application>Microsoft Macintosh PowerPoint</Application>
  <PresentationFormat>On-screen Show (4:3)</PresentationFormat>
  <Paragraphs>312</Paragraphs>
  <Slides>68</Slides>
  <Notes>68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68</vt:i4>
      </vt:variant>
    </vt:vector>
  </HeadingPairs>
  <TitlesOfParts>
    <vt:vector size="76" baseType="lpstr">
      <vt:lpstr>Calibri</vt:lpstr>
      <vt:lpstr>Playfair Display</vt:lpstr>
      <vt:lpstr>Arial</vt:lpstr>
      <vt:lpstr>Roboto Light</vt:lpstr>
      <vt:lpstr>Roboto</vt:lpstr>
      <vt:lpstr>Monda</vt:lpstr>
      <vt:lpstr>Trebuchet MS</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olivier marchesin</cp:lastModifiedBy>
  <cp:revision>4</cp:revision>
  <dcterms:modified xsi:type="dcterms:W3CDTF">2024-02-26T04:55:11Z</dcterms:modified>
</cp:coreProperties>
</file>